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0" r:id="rId2"/>
    <p:sldId id="290" r:id="rId3"/>
    <p:sldId id="261" r:id="rId4"/>
    <p:sldId id="262" r:id="rId5"/>
    <p:sldId id="296" r:id="rId6"/>
    <p:sldId id="263" r:id="rId7"/>
    <p:sldId id="264" r:id="rId8"/>
    <p:sldId id="265" r:id="rId9"/>
    <p:sldId id="297" r:id="rId10"/>
    <p:sldId id="266" r:id="rId11"/>
    <p:sldId id="267" r:id="rId12"/>
    <p:sldId id="301" r:id="rId13"/>
    <p:sldId id="302" r:id="rId14"/>
    <p:sldId id="298" r:id="rId15"/>
    <p:sldId id="269" r:id="rId16"/>
    <p:sldId id="270" r:id="rId17"/>
    <p:sldId id="271" r:id="rId18"/>
    <p:sldId id="272" r:id="rId19"/>
    <p:sldId id="303" r:id="rId20"/>
    <p:sldId id="273" r:id="rId21"/>
    <p:sldId id="299" r:id="rId22"/>
    <p:sldId id="275" r:id="rId23"/>
    <p:sldId id="274" r:id="rId24"/>
    <p:sldId id="276" r:id="rId25"/>
    <p:sldId id="277" r:id="rId26"/>
    <p:sldId id="304" r:id="rId27"/>
    <p:sldId id="278" r:id="rId28"/>
    <p:sldId id="305" r:id="rId29"/>
    <p:sldId id="279" r:id="rId30"/>
    <p:sldId id="280" r:id="rId31"/>
    <p:sldId id="281" r:id="rId32"/>
    <p:sldId id="282" r:id="rId33"/>
    <p:sldId id="283" r:id="rId34"/>
    <p:sldId id="300" r:id="rId35"/>
    <p:sldId id="285" r:id="rId36"/>
    <p:sldId id="284" r:id="rId37"/>
    <p:sldId id="258" r:id="rId38"/>
    <p:sldId id="286" r:id="rId39"/>
    <p:sldId id="287" r:id="rId40"/>
    <p:sldId id="288" r:id="rId41"/>
    <p:sldId id="289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A37D"/>
    <a:srgbClr val="F6F5F3"/>
    <a:srgbClr val="34352D"/>
    <a:srgbClr val="272727"/>
    <a:srgbClr val="392922"/>
    <a:srgbClr val="CFBFA5"/>
    <a:srgbClr val="482304"/>
    <a:srgbClr val="FDE2D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86" autoAdjust="0"/>
    <p:restoredTop sz="94660"/>
  </p:normalViewPr>
  <p:slideViewPr>
    <p:cSldViewPr>
      <p:cViewPr>
        <p:scale>
          <a:sx n="99" d="100"/>
          <a:sy n="99" d="100"/>
        </p:scale>
        <p:origin x="-1110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4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5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6.xlsx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openxmlformats.org/officeDocument/2006/relationships/image" Target="../media/image51.jpg"/><Relationship Id="rId1" Type="http://schemas.openxmlformats.org/officeDocument/2006/relationships/image" Target="../media/image50.jp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272727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tx>
                <c:rich>
                  <a:bodyPr/>
                  <a:lstStyle/>
                  <a:p>
                    <a:endParaRPr lang="en-US" altLang="ko-KR" dirty="0" smtClean="0"/>
                  </a:p>
                  <a:p>
                    <a:r>
                      <a:rPr lang="en-US" altLang="ko-KR" dirty="0" smtClean="0"/>
                      <a:t>49.4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smtClean="0"/>
                      <a:t>50.6</a:t>
                    </a:r>
                    <a:endParaRPr lang="en-US" altLang="ko-KR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49.4</c:v>
                </c:pt>
                <c:pt idx="1">
                  <c:v>50.6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C3A37D"/>
            </a:solidFill>
          </c:spPr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"/>
                  <c:y val="7.4376214681645625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smtClean="0"/>
                      <a:t>37.1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26242454542087917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62.9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37.1</c:v>
                </c:pt>
                <c:pt idx="1">
                  <c:v>62.9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C3A37D"/>
            </a:solidFill>
          </c:spPr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"/>
                  <c:y val="7.4376214681645625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48.9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26242454542087917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51.1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numFmt formatCode="General" sourceLinked="0"/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48.9</c:v>
                </c:pt>
                <c:pt idx="1">
                  <c:v>51.1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F6F5F3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"/>
                  <c:y val="7.4376214681645625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41.6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26242454542087917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58.4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41.6</c:v>
                </c:pt>
                <c:pt idx="1">
                  <c:v>58.4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F6F5F3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"/>
                  <c:y val="7.4376214681645625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33.9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26242454542087917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66.1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33.9</c:v>
                </c:pt>
                <c:pt idx="1">
                  <c:v>66.099999999999994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dPt>
            <c:idx val="0"/>
            <c:bubble3D val="0"/>
            <c:spPr>
              <a:solidFill>
                <a:srgbClr val="392922"/>
              </a:solidFill>
            </c:spPr>
          </c:dPt>
          <c:dPt>
            <c:idx val="4"/>
            <c:bubble3D val="0"/>
            <c:spPr>
              <a:blipFill dpi="0" rotWithShape="1">
                <a:blip xmlns:r="http://schemas.openxmlformats.org/officeDocument/2006/relationships" r:embed="rId1"/>
                <a:srcRect/>
                <a:tile tx="0" ty="0" sx="10000" sy="10000" flip="none" algn="tl"/>
              </a:blipFill>
            </c:spPr>
          </c:dPt>
          <c:dPt>
            <c:idx val="5"/>
            <c:bubble3D val="0"/>
            <c:spPr>
              <a:solidFill>
                <a:schemeClr val="bg2">
                  <a:lumMod val="75000"/>
                </a:schemeClr>
              </a:solidFill>
            </c:spPr>
          </c:dPt>
          <c:dPt>
            <c:idx val="6"/>
            <c:bubble3D val="0"/>
            <c:spPr>
              <a:blipFill dpi="0"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</c:spPr>
          </c:dPt>
          <c:dPt>
            <c:idx val="7"/>
            <c:bubble3D val="0"/>
            <c:spPr>
              <a:solidFill>
                <a:srgbClr val="CFBFA5"/>
              </a:solidFill>
            </c:spPr>
          </c:dPt>
          <c:dPt>
            <c:idx val="11"/>
            <c:bubble3D val="0"/>
            <c:spPr>
              <a:solidFill>
                <a:srgbClr val="FDE2D0"/>
              </a:solidFill>
            </c:spPr>
          </c:dPt>
          <c:cat>
            <c:strRef>
              <c:f>Sheet1!$A$2:$A$13</c:f>
              <c:strCache>
                <c:ptCount val="12"/>
                <c:pt idx="0">
                  <c:v>01.식료품 · 비주류음료 (원)</c:v>
                </c:pt>
                <c:pt idx="1">
                  <c:v>02.주류 · 담배 (원)</c:v>
                </c:pt>
                <c:pt idx="2">
                  <c:v>03.의류 · 신발 (원)</c:v>
                </c:pt>
                <c:pt idx="3">
                  <c:v>04.주거 · 수도 · 광열 (원)</c:v>
                </c:pt>
                <c:pt idx="4">
                  <c:v>05.가정용품 · 가사서비스 (원)</c:v>
                </c:pt>
                <c:pt idx="5">
                  <c:v>06.보건 (원)</c:v>
                </c:pt>
                <c:pt idx="6">
                  <c:v>07.교통 (원)</c:v>
                </c:pt>
                <c:pt idx="7">
                  <c:v>08.통신 (원)</c:v>
                </c:pt>
                <c:pt idx="8">
                  <c:v>09.오락 · 문화 (원)</c:v>
                </c:pt>
                <c:pt idx="9">
                  <c:v>10.교육 (원)</c:v>
                </c:pt>
                <c:pt idx="10">
                  <c:v>11.음식 · 숙박 (원)</c:v>
                </c:pt>
                <c:pt idx="11">
                  <c:v>12.기타상품 · 서비스 (원)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359328</c:v>
                </c:pt>
                <c:pt idx="1">
                  <c:v>39292</c:v>
                </c:pt>
                <c:pt idx="2">
                  <c:v>182545</c:v>
                </c:pt>
                <c:pt idx="3">
                  <c:v>296169</c:v>
                </c:pt>
                <c:pt idx="4">
                  <c:v>126770</c:v>
                </c:pt>
                <c:pt idx="5">
                  <c:v>178218</c:v>
                </c:pt>
                <c:pt idx="6">
                  <c:v>435647</c:v>
                </c:pt>
                <c:pt idx="7">
                  <c:v>153429</c:v>
                </c:pt>
                <c:pt idx="8">
                  <c:v>200304</c:v>
                </c:pt>
                <c:pt idx="9">
                  <c:v>225791</c:v>
                </c:pt>
                <c:pt idx="10">
                  <c:v>419382</c:v>
                </c:pt>
                <c:pt idx="11">
                  <c:v>227586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AD688-E76F-4D30-A3AF-A682315AD64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8BF54-0493-4347-B101-B00252D1F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79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8BF54-0493-4347-B101-B00252D1FB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354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8BF54-0493-4347-B101-B00252D1FB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052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0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1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1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6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55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082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27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914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news.chosun.com/site/data/html_dir/2018/03/27/2018032700155.html" TargetMode="External"/><Relationship Id="rId3" Type="http://schemas.openxmlformats.org/officeDocument/2006/relationships/hyperlink" Target="http://news.kbs.co.kr/news/view.do?ncd=4102377&amp;ref=A" TargetMode="External"/><Relationship Id="rId7" Type="http://schemas.openxmlformats.org/officeDocument/2006/relationships/hyperlink" Target="http://www.segye.com/newsView/20190108004262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dicalreport.kr/news/view/70440" TargetMode="External"/><Relationship Id="rId5" Type="http://schemas.openxmlformats.org/officeDocument/2006/relationships/hyperlink" Target="http://news1.kr/articles/?3516892" TargetMode="External"/><Relationship Id="rId4" Type="http://schemas.openxmlformats.org/officeDocument/2006/relationships/hyperlink" Target="http://moneys.mt.co.kr/news/mwView.php?no=2019010410098061267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roup.ml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K-g0krLEc4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</p:spPr>
        </p:pic>
        <p:sp>
          <p:nvSpPr>
            <p:cNvPr id="7" name="직사각형 6"/>
            <p:cNvSpPr/>
            <p:nvPr/>
          </p:nvSpPr>
          <p:spPr>
            <a:xfrm>
              <a:off x="0" y="3933056"/>
              <a:ext cx="5724128" cy="292494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9512" y="4205362"/>
              <a:ext cx="554461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spc="-300" dirty="0" smtClean="0">
                  <a:ln w="12700">
                    <a:solidFill>
                      <a:srgbClr val="272727"/>
                    </a:solidFill>
                  </a:ln>
                  <a:solidFill>
                    <a:srgbClr val="F6F5F3"/>
                  </a:solidFill>
                  <a:latin typeface="Helvetica75" pitchFamily="34" charset="0"/>
                  <a:ea typeface="futura" pitchFamily="18" charset="0"/>
                  <a:cs typeface="Arial" pitchFamily="34" charset="0"/>
                </a:rPr>
                <a:t>B GROUP</a:t>
              </a:r>
            </a:p>
            <a:p>
              <a:r>
                <a:rPr lang="en-US" altLang="ko-KR" sz="7200" spc="-300" dirty="0" smtClean="0">
                  <a:ln w="12700">
                    <a:solidFill>
                      <a:srgbClr val="272727"/>
                    </a:solidFill>
                  </a:ln>
                  <a:solidFill>
                    <a:srgbClr val="C3A37D"/>
                  </a:solidFill>
                  <a:latin typeface="Helvetica75" pitchFamily="34" charset="0"/>
                  <a:ea typeface="futura" pitchFamily="18" charset="0"/>
                  <a:cs typeface="Arial" pitchFamily="34" charset="0"/>
                </a:rPr>
                <a:t>FINE DUST</a:t>
              </a:r>
              <a:endParaRPr lang="ko-KR" altLang="en-US" sz="7200" spc="-300" dirty="0">
                <a:ln w="12700">
                  <a:solidFill>
                    <a:srgbClr val="272727"/>
                  </a:solidFill>
                </a:ln>
                <a:solidFill>
                  <a:srgbClr val="C3A37D"/>
                </a:solidFill>
                <a:latin typeface="Helvetica75" pitchFamily="34" charset="0"/>
                <a:ea typeface="한컴 윤체 M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07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89" y="332656"/>
            <a:ext cx="5726055" cy="2376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86" y="2852936"/>
            <a:ext cx="8947010" cy="3808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3171" y="492929"/>
            <a:ext cx="30633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대한민국 연평균</a:t>
            </a:r>
            <a:r>
              <a:rPr lang="ko-KR" altLang="en-US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미세먼지</a:t>
            </a:r>
            <a:endParaRPr lang="en-US" altLang="ko-KR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500" b="1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  <a:p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하락하는 추세임과</a:t>
            </a:r>
            <a:endParaRPr lang="en-US" altLang="ko-KR" sz="15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경기도는 </a:t>
            </a:r>
            <a:r>
              <a:rPr lang="en-US" altLang="ko-KR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PM 10 PM2.5 </a:t>
            </a:r>
            <a:r>
              <a:rPr lang="ko-KR" altLang="en-US" sz="15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둘다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높은 </a:t>
            </a:r>
            <a:r>
              <a:rPr lang="ko-KR" altLang="en-US" sz="15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편인것을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알 수 있음</a:t>
            </a:r>
            <a:endParaRPr lang="en-US" altLang="ko-KR" sz="15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5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PM 2.5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는 </a:t>
            </a:r>
            <a:r>
              <a:rPr lang="en-US" altLang="ko-KR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3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월 </a:t>
            </a:r>
            <a:r>
              <a:rPr lang="ko-KR" altLang="en-US" sz="15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개정전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25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였으나 세계기준인 </a:t>
            </a:r>
            <a:r>
              <a:rPr lang="en-US" altLang="ko-KR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15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로 </a:t>
            </a:r>
            <a:r>
              <a:rPr lang="ko-KR" altLang="en-US" sz="15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강화되고나서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다 초과함</a:t>
            </a:r>
            <a:endParaRPr lang="en-US" altLang="ko-KR" sz="15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771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809" y="116632"/>
            <a:ext cx="6532886" cy="33751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3" y="2037035"/>
            <a:ext cx="26642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주요도시별</a:t>
            </a:r>
            <a:r>
              <a:rPr lang="ko-KR" altLang="en-US" sz="20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0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미세먼지</a:t>
            </a:r>
            <a:endParaRPr lang="en-US" altLang="ko-KR" sz="20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대구는 </a:t>
            </a:r>
            <a:r>
              <a:rPr lang="ko-KR" altLang="en-US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낮은편임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광주와 대전이  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배출량이 낮고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울산은 배출량이 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높은걸 알 수 있음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2015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808" y="3356992"/>
            <a:ext cx="6624736" cy="35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79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31" y="1484784"/>
            <a:ext cx="8797015" cy="53220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08" y="161345"/>
            <a:ext cx="8964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주요도시오염원별</a:t>
            </a:r>
            <a:r>
              <a:rPr lang="ko-KR" altLang="en-US" sz="24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미세먼지</a:t>
            </a:r>
            <a:endParaRPr lang="en-US" altLang="ko-KR" sz="24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400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제조업의 비중이 많고</a:t>
            </a:r>
            <a:endParaRPr lang="en-US" altLang="ko-KR" sz="14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비도로이동</a:t>
            </a:r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오염원이 많고 이천은 에너지산업연소가 많음을 알 수 있음 울산은 생산 공정도 많음을 알 수 있음</a:t>
            </a:r>
            <a:endParaRPr lang="en-US" altLang="ko-KR" sz="14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								-- 2015</a:t>
            </a:r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sz="14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211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2008" y="161345"/>
            <a:ext cx="8964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주요도시오염원별</a:t>
            </a:r>
            <a:r>
              <a:rPr lang="ko-KR" altLang="en-US" sz="24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b="1" dirty="0" err="1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초미세먼지</a:t>
            </a:r>
            <a:endParaRPr lang="en-US" altLang="ko-KR" sz="24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400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제조업의 비중이 많고</a:t>
            </a:r>
            <a:endParaRPr lang="en-US" altLang="ko-KR" sz="14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비도로이동</a:t>
            </a:r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오염원이 많고 이천은 에너지산업연소가 많음을 알 수 있음 울산은 생산 공정도 많음을 알 수 있음</a:t>
            </a:r>
            <a:endParaRPr lang="en-US" altLang="ko-KR" sz="14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								-- 2015</a:t>
            </a:r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sz="14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2" y="1484784"/>
            <a:ext cx="8904414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1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" y="0"/>
            <a:ext cx="9144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ko-KR" sz="13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3. </a:t>
            </a:r>
            <a:r>
              <a:rPr lang="ko-KR" altLang="en-US" sz="13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대</a:t>
            </a:r>
            <a:r>
              <a:rPr lang="en-US" altLang="ko-KR" sz="13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--</a:t>
            </a:r>
            <a:r>
              <a:rPr lang="ko-KR" altLang="en-US" sz="13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구</a:t>
            </a:r>
            <a:endParaRPr lang="ko-KR" altLang="en-US" sz="13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3541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6" y="0"/>
            <a:ext cx="9142544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" y="0"/>
            <a:ext cx="6399601" cy="68853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401057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39752" y="1494139"/>
            <a:ext cx="6480720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8100000" algn="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대구는 대기가 정체될 수 밖에 없는 분지 지형이라는 특수성에다 강수량이 감소하고 있고 경유 자동차가 늘어나는 등 복합적인 이유로 대기오염이 심해지고 있는 것으로 나타났다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  <a:endParaRPr lang="ko-KR" altLang="en-US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966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6" y="0"/>
            <a:ext cx="9140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" y="0"/>
            <a:ext cx="6525923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528979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55776" y="2348880"/>
            <a:ext cx="5904656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8100000" algn="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특히 분지지형인 대구는 다양한 미세먼지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배출원과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도심의 서북쪽에 위치한 산업단지에서 발생된 오염물질이 도시전체로 이동하는 열악한 구조를 가지고 있어 특단의 대책마련이 요구되고 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  <a:endParaRPr lang="ko-KR" altLang="en-US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883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92" y="0"/>
            <a:ext cx="7416824" cy="3435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3410511"/>
            <a:ext cx="6912768" cy="3435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560" y="1196752"/>
            <a:ext cx="22388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구별 </a:t>
            </a:r>
            <a:endParaRPr lang="en-US" altLang="ko-KR" sz="3600" b="1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36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미세먼지</a:t>
            </a:r>
            <a:endParaRPr lang="en-US" altLang="ko-KR" sz="36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서구가많고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남구중구는 적음을 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알 수 있음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2015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767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024" y="222498"/>
            <a:ext cx="88924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</a:t>
            </a:r>
            <a:r>
              <a:rPr lang="ko-KR" altLang="en-US" sz="2800" b="1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오염원별</a:t>
            </a:r>
            <a:r>
              <a:rPr lang="ko-KR" altLang="en-US" sz="28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미세먼지</a:t>
            </a:r>
            <a:endParaRPr lang="en-US" altLang="ko-KR" sz="28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2000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0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제조업의 비중이 높고 도로도 많음을 알 수 있음</a:t>
            </a:r>
            <a:endParaRPr lang="en-US" altLang="ko-KR" sz="20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0808"/>
            <a:ext cx="4833602" cy="5119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1700808"/>
            <a:ext cx="492271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68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628800"/>
            <a:ext cx="8496944" cy="488192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3528" y="418019"/>
            <a:ext cx="84969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</a:t>
            </a:r>
            <a:r>
              <a:rPr lang="ko-KR" altLang="en-US" sz="2800" b="1" dirty="0" err="1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오염원별</a:t>
            </a:r>
            <a:r>
              <a:rPr lang="ko-KR" altLang="en-US" sz="2800" b="1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미세먼지</a:t>
            </a:r>
            <a:endParaRPr lang="en-US" altLang="ko-KR" sz="2800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2000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0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제조업의 </a:t>
            </a:r>
            <a:r>
              <a:rPr lang="ko-KR" altLang="en-US" sz="2000" b="1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비중이 높고 도로도 많음을 알 수 있음</a:t>
            </a:r>
            <a:endParaRPr lang="en-US" altLang="ko-KR" sz="20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9256" y="2794630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00027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목</a:t>
            </a:r>
            <a:r>
              <a:rPr lang="ko-KR" altLang="en-US" sz="4400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292080" y="260648"/>
            <a:ext cx="338437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Content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499992" y="0"/>
            <a:ext cx="464400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0" indent="-342900">
              <a:lnSpc>
                <a:spcPct val="150000"/>
              </a:lnSpc>
              <a:buAutoNum type="arabicPeriod"/>
            </a:pPr>
            <a:r>
              <a:rPr lang="ko-KR" altLang="en-US" sz="4300" dirty="0" smtClean="0"/>
              <a:t>국외</a:t>
            </a:r>
            <a:endParaRPr lang="en-US" altLang="ko-KR" sz="4300" dirty="0" smtClean="0"/>
          </a:p>
          <a:p>
            <a:pPr marL="720000" indent="-342900">
              <a:lnSpc>
                <a:spcPct val="150000"/>
              </a:lnSpc>
              <a:buAutoNum type="arabicPeriod"/>
            </a:pPr>
            <a:r>
              <a:rPr lang="ko-KR" altLang="en-US" sz="4300" dirty="0" smtClean="0"/>
              <a:t>국내</a:t>
            </a:r>
            <a:endParaRPr lang="en-US" altLang="ko-KR" sz="4300" dirty="0" smtClean="0"/>
          </a:p>
          <a:p>
            <a:pPr marL="720000" indent="-342900">
              <a:lnSpc>
                <a:spcPct val="150000"/>
              </a:lnSpc>
              <a:buAutoNum type="arabicPeriod"/>
            </a:pPr>
            <a:r>
              <a:rPr lang="ko-KR" altLang="en-US" sz="4300" dirty="0" smtClean="0"/>
              <a:t>대구</a:t>
            </a:r>
            <a:endParaRPr lang="en-US" altLang="ko-KR" sz="4300" dirty="0" smtClean="0"/>
          </a:p>
          <a:p>
            <a:pPr marL="720000" indent="-342900">
              <a:lnSpc>
                <a:spcPct val="150000"/>
              </a:lnSpc>
              <a:buAutoNum type="arabicPeriod"/>
            </a:pPr>
            <a:r>
              <a:rPr lang="ko-KR" altLang="en-US" sz="4300" dirty="0" smtClean="0"/>
              <a:t>질병</a:t>
            </a:r>
            <a:endParaRPr lang="en-US" altLang="ko-KR" sz="4300" dirty="0" smtClean="0"/>
          </a:p>
          <a:p>
            <a:pPr marL="720000" indent="-342900">
              <a:lnSpc>
                <a:spcPct val="150000"/>
              </a:lnSpc>
              <a:buAutoNum type="arabicPeriod"/>
            </a:pPr>
            <a:r>
              <a:rPr lang="ko-KR" altLang="en-US" sz="4300" dirty="0" smtClean="0"/>
              <a:t>판</a:t>
            </a:r>
            <a:r>
              <a:rPr lang="ko-KR" altLang="en-US" sz="4300" dirty="0"/>
              <a:t>매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568"/>
            <a:ext cx="4572000" cy="68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56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42711"/>
            <a:ext cx="6721093" cy="3314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3430368"/>
            <a:ext cx="6707548" cy="33830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0"/>
            <a:ext cx="225694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10</a:t>
            </a: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미세먼지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분포</a:t>
            </a:r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</a:endParaRPr>
          </a:p>
          <a:p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서구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북구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남구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중구가 심함을 알 수 있음 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2018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2.5</a:t>
            </a: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20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2462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 smtClean="0">
                <a:solidFill>
                  <a:schemeClr val="tx1"/>
                </a:solidFill>
              </a:rPr>
              <a:t>4. </a:t>
            </a:r>
            <a:r>
              <a:rPr lang="ko-KR" altLang="en-US" sz="8800" dirty="0" smtClean="0">
                <a:solidFill>
                  <a:schemeClr val="tx1"/>
                </a:solidFill>
              </a:rPr>
              <a:t>질</a:t>
            </a:r>
            <a:r>
              <a:rPr lang="ko-KR" altLang="en-US" sz="8800" dirty="0">
                <a:solidFill>
                  <a:schemeClr val="tx1"/>
                </a:solidFill>
              </a:rPr>
              <a:t>병</a:t>
            </a:r>
          </a:p>
        </p:txBody>
      </p:sp>
    </p:spTree>
    <p:extLst>
      <p:ext uri="{BB962C8B-B14F-4D97-AF65-F5344CB8AC3E}">
        <p14:creationId xmlns:p14="http://schemas.microsoft.com/office/powerpoint/2010/main" val="2448707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6" y="0"/>
            <a:ext cx="9142544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" y="-744"/>
            <a:ext cx="5515745" cy="68861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-13692"/>
            <a:ext cx="6401057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39632" y="2852936"/>
            <a:ext cx="6480720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13500000" algn="b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14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일 질병관리본부가 배포한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‘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주간 건강과 질병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’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최근호에 실린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‘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미세먼지의 건강영향과 건강보호 수칙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’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보고서를 보면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2016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년 기준으로 한국이 실외 미세먼지와 오존으로 인한 조기사망률이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인구백만명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당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1109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명으로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OECD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국가 중 가장 높은 조기사망률을 보였다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우리나라보다 조기사망률이 높은 나라는 중국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(2052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명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),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인도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(2039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명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),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카스피해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인근 국가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(1110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명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)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등이었다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  <a:endParaRPr lang="ko-KR" altLang="en-US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058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6" y="0"/>
            <a:ext cx="9142544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" y="0"/>
            <a:ext cx="63787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3692"/>
            <a:ext cx="6401057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37048" y="3861048"/>
            <a:ext cx="6480720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8100000" algn="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국가응급진료망에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접수된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460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만 건의 응급 환자 정보를 분석해 봤더니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4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개의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질병군에서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미세먼지가 몰려오기 전과 후에 환자수가 뚜렷하게 차이가 났습니다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 </a:t>
            </a:r>
          </a:p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폐에 염증이 생기는 폐렴과 호흡기능이 떨어지는 만성 폐쇄성 폐질환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,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심장 관상동맥에 문제가 생기는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허혈성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심장질환과 심장 수축이완 능력이 저하되는 심부전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4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가지 였습니다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  <a:endParaRPr lang="ko-KR" altLang="en-US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926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7" name="그룹 2066"/>
          <p:cNvGrpSpPr/>
          <p:nvPr/>
        </p:nvGrpSpPr>
        <p:grpSpPr>
          <a:xfrm>
            <a:off x="1225391" y="737869"/>
            <a:ext cx="827087" cy="660401"/>
            <a:chOff x="1096963" y="612775"/>
            <a:chExt cx="827087" cy="660401"/>
          </a:xfrm>
        </p:grpSpPr>
        <p:sp>
          <p:nvSpPr>
            <p:cNvPr id="2051" name="Freeform 35"/>
            <p:cNvSpPr>
              <a:spLocks/>
            </p:cNvSpPr>
            <p:nvPr/>
          </p:nvSpPr>
          <p:spPr bwMode="auto">
            <a:xfrm>
              <a:off x="1201738" y="896938"/>
              <a:ext cx="254000" cy="92075"/>
            </a:xfrm>
            <a:custGeom>
              <a:avLst/>
              <a:gdLst>
                <a:gd name="T0" fmla="*/ 312 w 321"/>
                <a:gd name="T1" fmla="*/ 79 h 115"/>
                <a:gd name="T2" fmla="*/ 312 w 321"/>
                <a:gd name="T3" fmla="*/ 79 h 115"/>
                <a:gd name="T4" fmla="*/ 297 w 321"/>
                <a:gd name="T5" fmla="*/ 69 h 115"/>
                <a:gd name="T6" fmla="*/ 282 w 321"/>
                <a:gd name="T7" fmla="*/ 60 h 115"/>
                <a:gd name="T8" fmla="*/ 265 w 321"/>
                <a:gd name="T9" fmla="*/ 52 h 115"/>
                <a:gd name="T10" fmla="*/ 249 w 321"/>
                <a:gd name="T11" fmla="*/ 45 h 115"/>
                <a:gd name="T12" fmla="*/ 232 w 321"/>
                <a:gd name="T13" fmla="*/ 38 h 115"/>
                <a:gd name="T14" fmla="*/ 215 w 321"/>
                <a:gd name="T15" fmla="*/ 31 h 115"/>
                <a:gd name="T16" fmla="*/ 196 w 321"/>
                <a:gd name="T17" fmla="*/ 26 h 115"/>
                <a:gd name="T18" fmla="*/ 179 w 321"/>
                <a:gd name="T19" fmla="*/ 20 h 115"/>
                <a:gd name="T20" fmla="*/ 159 w 321"/>
                <a:gd name="T21" fmla="*/ 15 h 115"/>
                <a:gd name="T22" fmla="*/ 141 w 321"/>
                <a:gd name="T23" fmla="*/ 12 h 115"/>
                <a:gd name="T24" fmla="*/ 121 w 321"/>
                <a:gd name="T25" fmla="*/ 8 h 115"/>
                <a:gd name="T26" fmla="*/ 102 w 321"/>
                <a:gd name="T27" fmla="*/ 5 h 115"/>
                <a:gd name="T28" fmla="*/ 82 w 321"/>
                <a:gd name="T29" fmla="*/ 4 h 115"/>
                <a:gd name="T30" fmla="*/ 62 w 321"/>
                <a:gd name="T31" fmla="*/ 1 h 115"/>
                <a:gd name="T32" fmla="*/ 42 w 321"/>
                <a:gd name="T33" fmla="*/ 0 h 115"/>
                <a:gd name="T34" fmla="*/ 21 w 321"/>
                <a:gd name="T35" fmla="*/ 0 h 115"/>
                <a:gd name="T36" fmla="*/ 13 w 321"/>
                <a:gd name="T37" fmla="*/ 1 h 115"/>
                <a:gd name="T38" fmla="*/ 6 w 321"/>
                <a:gd name="T39" fmla="*/ 6 h 115"/>
                <a:gd name="T40" fmla="*/ 2 w 321"/>
                <a:gd name="T41" fmla="*/ 13 h 115"/>
                <a:gd name="T42" fmla="*/ 0 w 321"/>
                <a:gd name="T43" fmla="*/ 21 h 115"/>
                <a:gd name="T44" fmla="*/ 2 w 321"/>
                <a:gd name="T45" fmla="*/ 29 h 115"/>
                <a:gd name="T46" fmla="*/ 6 w 321"/>
                <a:gd name="T47" fmla="*/ 36 h 115"/>
                <a:gd name="T48" fmla="*/ 13 w 321"/>
                <a:gd name="T49" fmla="*/ 41 h 115"/>
                <a:gd name="T50" fmla="*/ 21 w 321"/>
                <a:gd name="T51" fmla="*/ 42 h 115"/>
                <a:gd name="T52" fmla="*/ 40 w 321"/>
                <a:gd name="T53" fmla="*/ 42 h 115"/>
                <a:gd name="T54" fmla="*/ 58 w 321"/>
                <a:gd name="T55" fmla="*/ 43 h 115"/>
                <a:gd name="T56" fmla="*/ 78 w 321"/>
                <a:gd name="T57" fmla="*/ 44 h 115"/>
                <a:gd name="T58" fmla="*/ 96 w 321"/>
                <a:gd name="T59" fmla="*/ 46 h 115"/>
                <a:gd name="T60" fmla="*/ 113 w 321"/>
                <a:gd name="T61" fmla="*/ 50 h 115"/>
                <a:gd name="T62" fmla="*/ 132 w 321"/>
                <a:gd name="T63" fmla="*/ 52 h 115"/>
                <a:gd name="T64" fmla="*/ 149 w 321"/>
                <a:gd name="T65" fmla="*/ 57 h 115"/>
                <a:gd name="T66" fmla="*/ 166 w 321"/>
                <a:gd name="T67" fmla="*/ 60 h 115"/>
                <a:gd name="T68" fmla="*/ 184 w 321"/>
                <a:gd name="T69" fmla="*/ 66 h 115"/>
                <a:gd name="T70" fmla="*/ 200 w 321"/>
                <a:gd name="T71" fmla="*/ 71 h 115"/>
                <a:gd name="T72" fmla="*/ 216 w 321"/>
                <a:gd name="T73" fmla="*/ 76 h 115"/>
                <a:gd name="T74" fmla="*/ 232 w 321"/>
                <a:gd name="T75" fmla="*/ 83 h 115"/>
                <a:gd name="T76" fmla="*/ 247 w 321"/>
                <a:gd name="T77" fmla="*/ 90 h 115"/>
                <a:gd name="T78" fmla="*/ 262 w 321"/>
                <a:gd name="T79" fmla="*/ 97 h 115"/>
                <a:gd name="T80" fmla="*/ 276 w 321"/>
                <a:gd name="T81" fmla="*/ 105 h 115"/>
                <a:gd name="T82" fmla="*/ 290 w 321"/>
                <a:gd name="T83" fmla="*/ 113 h 115"/>
                <a:gd name="T84" fmla="*/ 297 w 321"/>
                <a:gd name="T85" fmla="*/ 115 h 115"/>
                <a:gd name="T86" fmla="*/ 305 w 321"/>
                <a:gd name="T87" fmla="*/ 115 h 115"/>
                <a:gd name="T88" fmla="*/ 312 w 321"/>
                <a:gd name="T89" fmla="*/ 113 h 115"/>
                <a:gd name="T90" fmla="*/ 317 w 321"/>
                <a:gd name="T91" fmla="*/ 107 h 115"/>
                <a:gd name="T92" fmla="*/ 321 w 321"/>
                <a:gd name="T93" fmla="*/ 99 h 115"/>
                <a:gd name="T94" fmla="*/ 321 w 321"/>
                <a:gd name="T95" fmla="*/ 91 h 115"/>
                <a:gd name="T96" fmla="*/ 317 w 321"/>
                <a:gd name="T97" fmla="*/ 84 h 115"/>
                <a:gd name="T98" fmla="*/ 312 w 321"/>
                <a:gd name="T99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12" y="79"/>
                  </a:moveTo>
                  <a:lnTo>
                    <a:pt x="312" y="79"/>
                  </a:lnTo>
                  <a:lnTo>
                    <a:pt x="297" y="69"/>
                  </a:lnTo>
                  <a:lnTo>
                    <a:pt x="282" y="60"/>
                  </a:lnTo>
                  <a:lnTo>
                    <a:pt x="265" y="52"/>
                  </a:lnTo>
                  <a:lnTo>
                    <a:pt x="249" y="45"/>
                  </a:lnTo>
                  <a:lnTo>
                    <a:pt x="232" y="38"/>
                  </a:lnTo>
                  <a:lnTo>
                    <a:pt x="215" y="31"/>
                  </a:lnTo>
                  <a:lnTo>
                    <a:pt x="196" y="26"/>
                  </a:lnTo>
                  <a:lnTo>
                    <a:pt x="179" y="20"/>
                  </a:lnTo>
                  <a:lnTo>
                    <a:pt x="159" y="15"/>
                  </a:lnTo>
                  <a:lnTo>
                    <a:pt x="141" y="12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82" y="4"/>
                  </a:lnTo>
                  <a:lnTo>
                    <a:pt x="62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1"/>
                  </a:lnTo>
                  <a:lnTo>
                    <a:pt x="21" y="42"/>
                  </a:lnTo>
                  <a:lnTo>
                    <a:pt x="40" y="42"/>
                  </a:lnTo>
                  <a:lnTo>
                    <a:pt x="58" y="43"/>
                  </a:lnTo>
                  <a:lnTo>
                    <a:pt x="78" y="44"/>
                  </a:lnTo>
                  <a:lnTo>
                    <a:pt x="96" y="46"/>
                  </a:lnTo>
                  <a:lnTo>
                    <a:pt x="113" y="50"/>
                  </a:lnTo>
                  <a:lnTo>
                    <a:pt x="132" y="52"/>
                  </a:lnTo>
                  <a:lnTo>
                    <a:pt x="149" y="57"/>
                  </a:lnTo>
                  <a:lnTo>
                    <a:pt x="166" y="60"/>
                  </a:lnTo>
                  <a:lnTo>
                    <a:pt x="184" y="66"/>
                  </a:lnTo>
                  <a:lnTo>
                    <a:pt x="200" y="71"/>
                  </a:lnTo>
                  <a:lnTo>
                    <a:pt x="216" y="76"/>
                  </a:lnTo>
                  <a:lnTo>
                    <a:pt x="232" y="83"/>
                  </a:lnTo>
                  <a:lnTo>
                    <a:pt x="247" y="90"/>
                  </a:lnTo>
                  <a:lnTo>
                    <a:pt x="262" y="97"/>
                  </a:lnTo>
                  <a:lnTo>
                    <a:pt x="276" y="105"/>
                  </a:lnTo>
                  <a:lnTo>
                    <a:pt x="290" y="113"/>
                  </a:lnTo>
                  <a:lnTo>
                    <a:pt x="297" y="115"/>
                  </a:lnTo>
                  <a:lnTo>
                    <a:pt x="305" y="115"/>
                  </a:lnTo>
                  <a:lnTo>
                    <a:pt x="312" y="113"/>
                  </a:lnTo>
                  <a:lnTo>
                    <a:pt x="317" y="107"/>
                  </a:lnTo>
                  <a:lnTo>
                    <a:pt x="321" y="99"/>
                  </a:lnTo>
                  <a:lnTo>
                    <a:pt x="321" y="91"/>
                  </a:lnTo>
                  <a:lnTo>
                    <a:pt x="317" y="84"/>
                  </a:lnTo>
                  <a:lnTo>
                    <a:pt x="312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2" name="Freeform 36"/>
            <p:cNvSpPr>
              <a:spLocks/>
            </p:cNvSpPr>
            <p:nvPr/>
          </p:nvSpPr>
          <p:spPr bwMode="auto">
            <a:xfrm>
              <a:off x="1550988" y="781050"/>
              <a:ext cx="258762" cy="93663"/>
            </a:xfrm>
            <a:custGeom>
              <a:avLst/>
              <a:gdLst>
                <a:gd name="T0" fmla="*/ 32 w 326"/>
                <a:gd name="T1" fmla="*/ 115 h 119"/>
                <a:gd name="T2" fmla="*/ 32 w 326"/>
                <a:gd name="T3" fmla="*/ 115 h 119"/>
                <a:gd name="T4" fmla="*/ 46 w 326"/>
                <a:gd name="T5" fmla="*/ 107 h 119"/>
                <a:gd name="T6" fmla="*/ 59 w 326"/>
                <a:gd name="T7" fmla="*/ 98 h 119"/>
                <a:gd name="T8" fmla="*/ 73 w 326"/>
                <a:gd name="T9" fmla="*/ 91 h 119"/>
                <a:gd name="T10" fmla="*/ 89 w 326"/>
                <a:gd name="T11" fmla="*/ 84 h 119"/>
                <a:gd name="T12" fmla="*/ 104 w 326"/>
                <a:gd name="T13" fmla="*/ 77 h 119"/>
                <a:gd name="T14" fmla="*/ 122 w 326"/>
                <a:gd name="T15" fmla="*/ 71 h 119"/>
                <a:gd name="T16" fmla="*/ 138 w 326"/>
                <a:gd name="T17" fmla="*/ 66 h 119"/>
                <a:gd name="T18" fmla="*/ 155 w 326"/>
                <a:gd name="T19" fmla="*/ 61 h 119"/>
                <a:gd name="T20" fmla="*/ 174 w 326"/>
                <a:gd name="T21" fmla="*/ 56 h 119"/>
                <a:gd name="T22" fmla="*/ 191 w 326"/>
                <a:gd name="T23" fmla="*/ 52 h 119"/>
                <a:gd name="T24" fmla="*/ 209 w 326"/>
                <a:gd name="T25" fmla="*/ 49 h 119"/>
                <a:gd name="T26" fmla="*/ 228 w 326"/>
                <a:gd name="T27" fmla="*/ 46 h 119"/>
                <a:gd name="T28" fmla="*/ 247 w 326"/>
                <a:gd name="T29" fmla="*/ 44 h 119"/>
                <a:gd name="T30" fmla="*/ 266 w 326"/>
                <a:gd name="T31" fmla="*/ 43 h 119"/>
                <a:gd name="T32" fmla="*/ 285 w 326"/>
                <a:gd name="T33" fmla="*/ 41 h 119"/>
                <a:gd name="T34" fmla="*/ 305 w 326"/>
                <a:gd name="T35" fmla="*/ 41 h 119"/>
                <a:gd name="T36" fmla="*/ 313 w 326"/>
                <a:gd name="T37" fmla="*/ 40 h 119"/>
                <a:gd name="T38" fmla="*/ 320 w 326"/>
                <a:gd name="T39" fmla="*/ 36 h 119"/>
                <a:gd name="T40" fmla="*/ 324 w 326"/>
                <a:gd name="T41" fmla="*/ 29 h 119"/>
                <a:gd name="T42" fmla="*/ 326 w 326"/>
                <a:gd name="T43" fmla="*/ 21 h 119"/>
                <a:gd name="T44" fmla="*/ 324 w 326"/>
                <a:gd name="T45" fmla="*/ 13 h 119"/>
                <a:gd name="T46" fmla="*/ 320 w 326"/>
                <a:gd name="T47" fmla="*/ 6 h 119"/>
                <a:gd name="T48" fmla="*/ 313 w 326"/>
                <a:gd name="T49" fmla="*/ 1 h 119"/>
                <a:gd name="T50" fmla="*/ 305 w 326"/>
                <a:gd name="T51" fmla="*/ 0 h 119"/>
                <a:gd name="T52" fmla="*/ 284 w 326"/>
                <a:gd name="T53" fmla="*/ 0 h 119"/>
                <a:gd name="T54" fmla="*/ 263 w 326"/>
                <a:gd name="T55" fmla="*/ 1 h 119"/>
                <a:gd name="T56" fmla="*/ 243 w 326"/>
                <a:gd name="T57" fmla="*/ 3 h 119"/>
                <a:gd name="T58" fmla="*/ 222 w 326"/>
                <a:gd name="T59" fmla="*/ 6 h 119"/>
                <a:gd name="T60" fmla="*/ 202 w 326"/>
                <a:gd name="T61" fmla="*/ 8 h 119"/>
                <a:gd name="T62" fmla="*/ 182 w 326"/>
                <a:gd name="T63" fmla="*/ 13 h 119"/>
                <a:gd name="T64" fmla="*/ 162 w 326"/>
                <a:gd name="T65" fmla="*/ 16 h 119"/>
                <a:gd name="T66" fmla="*/ 144 w 326"/>
                <a:gd name="T67" fmla="*/ 22 h 119"/>
                <a:gd name="T68" fmla="*/ 124 w 326"/>
                <a:gd name="T69" fmla="*/ 26 h 119"/>
                <a:gd name="T70" fmla="*/ 107 w 326"/>
                <a:gd name="T71" fmla="*/ 33 h 119"/>
                <a:gd name="T72" fmla="*/ 88 w 326"/>
                <a:gd name="T73" fmla="*/ 40 h 119"/>
                <a:gd name="T74" fmla="*/ 71 w 326"/>
                <a:gd name="T75" fmla="*/ 47 h 119"/>
                <a:gd name="T76" fmla="*/ 54 w 326"/>
                <a:gd name="T77" fmla="*/ 55 h 119"/>
                <a:gd name="T78" fmla="*/ 38 w 326"/>
                <a:gd name="T79" fmla="*/ 63 h 119"/>
                <a:gd name="T80" fmla="*/ 23 w 326"/>
                <a:gd name="T81" fmla="*/ 73 h 119"/>
                <a:gd name="T82" fmla="*/ 8 w 326"/>
                <a:gd name="T83" fmla="*/ 82 h 119"/>
                <a:gd name="T84" fmla="*/ 2 w 326"/>
                <a:gd name="T85" fmla="*/ 88 h 119"/>
                <a:gd name="T86" fmla="*/ 0 w 326"/>
                <a:gd name="T87" fmla="*/ 94 h 119"/>
                <a:gd name="T88" fmla="*/ 0 w 326"/>
                <a:gd name="T89" fmla="*/ 102 h 119"/>
                <a:gd name="T90" fmla="*/ 3 w 326"/>
                <a:gd name="T91" fmla="*/ 111 h 119"/>
                <a:gd name="T92" fmla="*/ 9 w 326"/>
                <a:gd name="T93" fmla="*/ 116 h 119"/>
                <a:gd name="T94" fmla="*/ 16 w 326"/>
                <a:gd name="T95" fmla="*/ 119 h 119"/>
                <a:gd name="T96" fmla="*/ 24 w 326"/>
                <a:gd name="T97" fmla="*/ 119 h 119"/>
                <a:gd name="T98" fmla="*/ 32 w 326"/>
                <a:gd name="T99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" h="119">
                  <a:moveTo>
                    <a:pt x="32" y="115"/>
                  </a:moveTo>
                  <a:lnTo>
                    <a:pt x="32" y="115"/>
                  </a:lnTo>
                  <a:lnTo>
                    <a:pt x="46" y="107"/>
                  </a:lnTo>
                  <a:lnTo>
                    <a:pt x="59" y="98"/>
                  </a:lnTo>
                  <a:lnTo>
                    <a:pt x="73" y="91"/>
                  </a:lnTo>
                  <a:lnTo>
                    <a:pt x="89" y="84"/>
                  </a:lnTo>
                  <a:lnTo>
                    <a:pt x="104" y="77"/>
                  </a:lnTo>
                  <a:lnTo>
                    <a:pt x="122" y="71"/>
                  </a:lnTo>
                  <a:lnTo>
                    <a:pt x="138" y="66"/>
                  </a:lnTo>
                  <a:lnTo>
                    <a:pt x="155" y="61"/>
                  </a:lnTo>
                  <a:lnTo>
                    <a:pt x="174" y="56"/>
                  </a:lnTo>
                  <a:lnTo>
                    <a:pt x="191" y="52"/>
                  </a:lnTo>
                  <a:lnTo>
                    <a:pt x="209" y="49"/>
                  </a:lnTo>
                  <a:lnTo>
                    <a:pt x="228" y="46"/>
                  </a:lnTo>
                  <a:lnTo>
                    <a:pt x="247" y="44"/>
                  </a:lnTo>
                  <a:lnTo>
                    <a:pt x="266" y="43"/>
                  </a:lnTo>
                  <a:lnTo>
                    <a:pt x="285" y="41"/>
                  </a:lnTo>
                  <a:lnTo>
                    <a:pt x="305" y="41"/>
                  </a:lnTo>
                  <a:lnTo>
                    <a:pt x="313" y="40"/>
                  </a:lnTo>
                  <a:lnTo>
                    <a:pt x="320" y="36"/>
                  </a:lnTo>
                  <a:lnTo>
                    <a:pt x="324" y="29"/>
                  </a:lnTo>
                  <a:lnTo>
                    <a:pt x="326" y="21"/>
                  </a:lnTo>
                  <a:lnTo>
                    <a:pt x="324" y="13"/>
                  </a:lnTo>
                  <a:lnTo>
                    <a:pt x="320" y="6"/>
                  </a:lnTo>
                  <a:lnTo>
                    <a:pt x="313" y="1"/>
                  </a:lnTo>
                  <a:lnTo>
                    <a:pt x="305" y="0"/>
                  </a:lnTo>
                  <a:lnTo>
                    <a:pt x="284" y="0"/>
                  </a:lnTo>
                  <a:lnTo>
                    <a:pt x="263" y="1"/>
                  </a:lnTo>
                  <a:lnTo>
                    <a:pt x="243" y="3"/>
                  </a:lnTo>
                  <a:lnTo>
                    <a:pt x="222" y="6"/>
                  </a:lnTo>
                  <a:lnTo>
                    <a:pt x="202" y="8"/>
                  </a:lnTo>
                  <a:lnTo>
                    <a:pt x="182" y="13"/>
                  </a:lnTo>
                  <a:lnTo>
                    <a:pt x="162" y="16"/>
                  </a:lnTo>
                  <a:lnTo>
                    <a:pt x="144" y="22"/>
                  </a:lnTo>
                  <a:lnTo>
                    <a:pt x="124" y="26"/>
                  </a:lnTo>
                  <a:lnTo>
                    <a:pt x="107" y="33"/>
                  </a:lnTo>
                  <a:lnTo>
                    <a:pt x="88" y="40"/>
                  </a:lnTo>
                  <a:lnTo>
                    <a:pt x="71" y="47"/>
                  </a:lnTo>
                  <a:lnTo>
                    <a:pt x="54" y="55"/>
                  </a:lnTo>
                  <a:lnTo>
                    <a:pt x="38" y="63"/>
                  </a:lnTo>
                  <a:lnTo>
                    <a:pt x="23" y="73"/>
                  </a:lnTo>
                  <a:lnTo>
                    <a:pt x="8" y="82"/>
                  </a:lnTo>
                  <a:lnTo>
                    <a:pt x="2" y="88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3" y="111"/>
                  </a:lnTo>
                  <a:lnTo>
                    <a:pt x="9" y="116"/>
                  </a:lnTo>
                  <a:lnTo>
                    <a:pt x="16" y="119"/>
                  </a:lnTo>
                  <a:lnTo>
                    <a:pt x="24" y="119"/>
                  </a:lnTo>
                  <a:lnTo>
                    <a:pt x="32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3" name="Freeform 37"/>
            <p:cNvSpPr>
              <a:spLocks/>
            </p:cNvSpPr>
            <p:nvPr/>
          </p:nvSpPr>
          <p:spPr bwMode="auto">
            <a:xfrm>
              <a:off x="1555750" y="896938"/>
              <a:ext cx="254000" cy="92075"/>
            </a:xfrm>
            <a:custGeom>
              <a:avLst/>
              <a:gdLst>
                <a:gd name="T0" fmla="*/ 300 w 321"/>
                <a:gd name="T1" fmla="*/ 0 h 115"/>
                <a:gd name="T2" fmla="*/ 279 w 321"/>
                <a:gd name="T3" fmla="*/ 0 h 115"/>
                <a:gd name="T4" fmla="*/ 258 w 321"/>
                <a:gd name="T5" fmla="*/ 1 h 115"/>
                <a:gd name="T6" fmla="*/ 239 w 321"/>
                <a:gd name="T7" fmla="*/ 4 h 115"/>
                <a:gd name="T8" fmla="*/ 219 w 321"/>
                <a:gd name="T9" fmla="*/ 5 h 115"/>
                <a:gd name="T10" fmla="*/ 200 w 321"/>
                <a:gd name="T11" fmla="*/ 8 h 115"/>
                <a:gd name="T12" fmla="*/ 180 w 321"/>
                <a:gd name="T13" fmla="*/ 12 h 115"/>
                <a:gd name="T14" fmla="*/ 160 w 321"/>
                <a:gd name="T15" fmla="*/ 15 h 115"/>
                <a:gd name="T16" fmla="*/ 142 w 321"/>
                <a:gd name="T17" fmla="*/ 20 h 115"/>
                <a:gd name="T18" fmla="*/ 124 w 321"/>
                <a:gd name="T19" fmla="*/ 26 h 115"/>
                <a:gd name="T20" fmla="*/ 106 w 321"/>
                <a:gd name="T21" fmla="*/ 31 h 115"/>
                <a:gd name="T22" fmla="*/ 89 w 321"/>
                <a:gd name="T23" fmla="*/ 38 h 115"/>
                <a:gd name="T24" fmla="*/ 72 w 321"/>
                <a:gd name="T25" fmla="*/ 45 h 115"/>
                <a:gd name="T26" fmla="*/ 56 w 321"/>
                <a:gd name="T27" fmla="*/ 52 h 115"/>
                <a:gd name="T28" fmla="*/ 40 w 321"/>
                <a:gd name="T29" fmla="*/ 60 h 115"/>
                <a:gd name="T30" fmla="*/ 25 w 321"/>
                <a:gd name="T31" fmla="*/ 69 h 115"/>
                <a:gd name="T32" fmla="*/ 10 w 321"/>
                <a:gd name="T33" fmla="*/ 79 h 115"/>
                <a:gd name="T34" fmla="*/ 10 w 321"/>
                <a:gd name="T35" fmla="*/ 79 h 115"/>
                <a:gd name="T36" fmla="*/ 4 w 321"/>
                <a:gd name="T37" fmla="*/ 84 h 115"/>
                <a:gd name="T38" fmla="*/ 0 w 321"/>
                <a:gd name="T39" fmla="*/ 91 h 115"/>
                <a:gd name="T40" fmla="*/ 0 w 321"/>
                <a:gd name="T41" fmla="*/ 99 h 115"/>
                <a:gd name="T42" fmla="*/ 3 w 321"/>
                <a:gd name="T43" fmla="*/ 107 h 115"/>
                <a:gd name="T44" fmla="*/ 8 w 321"/>
                <a:gd name="T45" fmla="*/ 113 h 115"/>
                <a:gd name="T46" fmla="*/ 16 w 321"/>
                <a:gd name="T47" fmla="*/ 115 h 115"/>
                <a:gd name="T48" fmla="*/ 25 w 321"/>
                <a:gd name="T49" fmla="*/ 115 h 115"/>
                <a:gd name="T50" fmla="*/ 31 w 321"/>
                <a:gd name="T51" fmla="*/ 113 h 115"/>
                <a:gd name="T52" fmla="*/ 45 w 321"/>
                <a:gd name="T53" fmla="*/ 105 h 115"/>
                <a:gd name="T54" fmla="*/ 59 w 321"/>
                <a:gd name="T55" fmla="*/ 97 h 115"/>
                <a:gd name="T56" fmla="*/ 74 w 321"/>
                <a:gd name="T57" fmla="*/ 90 h 115"/>
                <a:gd name="T58" fmla="*/ 89 w 321"/>
                <a:gd name="T59" fmla="*/ 83 h 115"/>
                <a:gd name="T60" fmla="*/ 105 w 321"/>
                <a:gd name="T61" fmla="*/ 76 h 115"/>
                <a:gd name="T62" fmla="*/ 121 w 321"/>
                <a:gd name="T63" fmla="*/ 71 h 115"/>
                <a:gd name="T64" fmla="*/ 137 w 321"/>
                <a:gd name="T65" fmla="*/ 66 h 115"/>
                <a:gd name="T66" fmla="*/ 155 w 321"/>
                <a:gd name="T67" fmla="*/ 60 h 115"/>
                <a:gd name="T68" fmla="*/ 172 w 321"/>
                <a:gd name="T69" fmla="*/ 57 h 115"/>
                <a:gd name="T70" fmla="*/ 189 w 321"/>
                <a:gd name="T71" fmla="*/ 52 h 115"/>
                <a:gd name="T72" fmla="*/ 208 w 321"/>
                <a:gd name="T73" fmla="*/ 50 h 115"/>
                <a:gd name="T74" fmla="*/ 225 w 321"/>
                <a:gd name="T75" fmla="*/ 46 h 115"/>
                <a:gd name="T76" fmla="*/ 243 w 321"/>
                <a:gd name="T77" fmla="*/ 44 h 115"/>
                <a:gd name="T78" fmla="*/ 263 w 321"/>
                <a:gd name="T79" fmla="*/ 43 h 115"/>
                <a:gd name="T80" fmla="*/ 281 w 321"/>
                <a:gd name="T81" fmla="*/ 42 h 115"/>
                <a:gd name="T82" fmla="*/ 300 w 321"/>
                <a:gd name="T83" fmla="*/ 42 h 115"/>
                <a:gd name="T84" fmla="*/ 308 w 321"/>
                <a:gd name="T85" fmla="*/ 41 h 115"/>
                <a:gd name="T86" fmla="*/ 315 w 321"/>
                <a:gd name="T87" fmla="*/ 36 h 115"/>
                <a:gd name="T88" fmla="*/ 319 w 321"/>
                <a:gd name="T89" fmla="*/ 29 h 115"/>
                <a:gd name="T90" fmla="*/ 321 w 321"/>
                <a:gd name="T91" fmla="*/ 21 h 115"/>
                <a:gd name="T92" fmla="*/ 319 w 321"/>
                <a:gd name="T93" fmla="*/ 13 h 115"/>
                <a:gd name="T94" fmla="*/ 315 w 321"/>
                <a:gd name="T95" fmla="*/ 6 h 115"/>
                <a:gd name="T96" fmla="*/ 308 w 321"/>
                <a:gd name="T97" fmla="*/ 1 h 115"/>
                <a:gd name="T98" fmla="*/ 300 w 321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00" y="0"/>
                  </a:moveTo>
                  <a:lnTo>
                    <a:pt x="279" y="0"/>
                  </a:lnTo>
                  <a:lnTo>
                    <a:pt x="258" y="1"/>
                  </a:lnTo>
                  <a:lnTo>
                    <a:pt x="239" y="4"/>
                  </a:lnTo>
                  <a:lnTo>
                    <a:pt x="219" y="5"/>
                  </a:lnTo>
                  <a:lnTo>
                    <a:pt x="200" y="8"/>
                  </a:lnTo>
                  <a:lnTo>
                    <a:pt x="180" y="12"/>
                  </a:lnTo>
                  <a:lnTo>
                    <a:pt x="160" y="15"/>
                  </a:lnTo>
                  <a:lnTo>
                    <a:pt x="142" y="20"/>
                  </a:lnTo>
                  <a:lnTo>
                    <a:pt x="124" y="26"/>
                  </a:lnTo>
                  <a:lnTo>
                    <a:pt x="106" y="31"/>
                  </a:lnTo>
                  <a:lnTo>
                    <a:pt x="89" y="38"/>
                  </a:lnTo>
                  <a:lnTo>
                    <a:pt x="72" y="45"/>
                  </a:lnTo>
                  <a:lnTo>
                    <a:pt x="56" y="52"/>
                  </a:lnTo>
                  <a:lnTo>
                    <a:pt x="40" y="60"/>
                  </a:lnTo>
                  <a:lnTo>
                    <a:pt x="25" y="69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4" y="84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3" y="107"/>
                  </a:lnTo>
                  <a:lnTo>
                    <a:pt x="8" y="113"/>
                  </a:lnTo>
                  <a:lnTo>
                    <a:pt x="16" y="115"/>
                  </a:lnTo>
                  <a:lnTo>
                    <a:pt x="25" y="115"/>
                  </a:lnTo>
                  <a:lnTo>
                    <a:pt x="31" y="113"/>
                  </a:lnTo>
                  <a:lnTo>
                    <a:pt x="45" y="105"/>
                  </a:lnTo>
                  <a:lnTo>
                    <a:pt x="59" y="97"/>
                  </a:lnTo>
                  <a:lnTo>
                    <a:pt x="74" y="90"/>
                  </a:lnTo>
                  <a:lnTo>
                    <a:pt x="89" y="83"/>
                  </a:lnTo>
                  <a:lnTo>
                    <a:pt x="105" y="76"/>
                  </a:lnTo>
                  <a:lnTo>
                    <a:pt x="121" y="71"/>
                  </a:lnTo>
                  <a:lnTo>
                    <a:pt x="137" y="66"/>
                  </a:lnTo>
                  <a:lnTo>
                    <a:pt x="155" y="60"/>
                  </a:lnTo>
                  <a:lnTo>
                    <a:pt x="172" y="57"/>
                  </a:lnTo>
                  <a:lnTo>
                    <a:pt x="189" y="52"/>
                  </a:lnTo>
                  <a:lnTo>
                    <a:pt x="208" y="50"/>
                  </a:lnTo>
                  <a:lnTo>
                    <a:pt x="225" y="46"/>
                  </a:lnTo>
                  <a:lnTo>
                    <a:pt x="243" y="44"/>
                  </a:lnTo>
                  <a:lnTo>
                    <a:pt x="263" y="43"/>
                  </a:lnTo>
                  <a:lnTo>
                    <a:pt x="281" y="42"/>
                  </a:lnTo>
                  <a:lnTo>
                    <a:pt x="300" y="42"/>
                  </a:lnTo>
                  <a:lnTo>
                    <a:pt x="308" y="41"/>
                  </a:lnTo>
                  <a:lnTo>
                    <a:pt x="315" y="36"/>
                  </a:lnTo>
                  <a:lnTo>
                    <a:pt x="319" y="29"/>
                  </a:lnTo>
                  <a:lnTo>
                    <a:pt x="321" y="21"/>
                  </a:lnTo>
                  <a:lnTo>
                    <a:pt x="319" y="13"/>
                  </a:lnTo>
                  <a:lnTo>
                    <a:pt x="315" y="6"/>
                  </a:lnTo>
                  <a:lnTo>
                    <a:pt x="308" y="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4" name="Freeform 38"/>
            <p:cNvSpPr>
              <a:spLocks/>
            </p:cNvSpPr>
            <p:nvPr/>
          </p:nvSpPr>
          <p:spPr bwMode="auto">
            <a:xfrm>
              <a:off x="1201738" y="781050"/>
              <a:ext cx="258762" cy="93663"/>
            </a:xfrm>
            <a:custGeom>
              <a:avLst/>
              <a:gdLst>
                <a:gd name="T0" fmla="*/ 21 w 327"/>
                <a:gd name="T1" fmla="*/ 41 h 119"/>
                <a:gd name="T2" fmla="*/ 41 w 327"/>
                <a:gd name="T3" fmla="*/ 41 h 119"/>
                <a:gd name="T4" fmla="*/ 60 w 327"/>
                <a:gd name="T5" fmla="*/ 43 h 119"/>
                <a:gd name="T6" fmla="*/ 79 w 327"/>
                <a:gd name="T7" fmla="*/ 44 h 119"/>
                <a:gd name="T8" fmla="*/ 97 w 327"/>
                <a:gd name="T9" fmla="*/ 46 h 119"/>
                <a:gd name="T10" fmla="*/ 117 w 327"/>
                <a:gd name="T11" fmla="*/ 49 h 119"/>
                <a:gd name="T12" fmla="*/ 134 w 327"/>
                <a:gd name="T13" fmla="*/ 52 h 119"/>
                <a:gd name="T14" fmla="*/ 153 w 327"/>
                <a:gd name="T15" fmla="*/ 56 h 119"/>
                <a:gd name="T16" fmla="*/ 170 w 327"/>
                <a:gd name="T17" fmla="*/ 61 h 119"/>
                <a:gd name="T18" fmla="*/ 187 w 327"/>
                <a:gd name="T19" fmla="*/ 66 h 119"/>
                <a:gd name="T20" fmla="*/ 204 w 327"/>
                <a:gd name="T21" fmla="*/ 71 h 119"/>
                <a:gd name="T22" fmla="*/ 221 w 327"/>
                <a:gd name="T23" fmla="*/ 77 h 119"/>
                <a:gd name="T24" fmla="*/ 237 w 327"/>
                <a:gd name="T25" fmla="*/ 84 h 119"/>
                <a:gd name="T26" fmla="*/ 252 w 327"/>
                <a:gd name="T27" fmla="*/ 91 h 119"/>
                <a:gd name="T28" fmla="*/ 267 w 327"/>
                <a:gd name="T29" fmla="*/ 98 h 119"/>
                <a:gd name="T30" fmla="*/ 280 w 327"/>
                <a:gd name="T31" fmla="*/ 107 h 119"/>
                <a:gd name="T32" fmla="*/ 294 w 327"/>
                <a:gd name="T33" fmla="*/ 115 h 119"/>
                <a:gd name="T34" fmla="*/ 302 w 327"/>
                <a:gd name="T35" fmla="*/ 119 h 119"/>
                <a:gd name="T36" fmla="*/ 310 w 327"/>
                <a:gd name="T37" fmla="*/ 119 h 119"/>
                <a:gd name="T38" fmla="*/ 317 w 327"/>
                <a:gd name="T39" fmla="*/ 116 h 119"/>
                <a:gd name="T40" fmla="*/ 323 w 327"/>
                <a:gd name="T41" fmla="*/ 111 h 119"/>
                <a:gd name="T42" fmla="*/ 327 w 327"/>
                <a:gd name="T43" fmla="*/ 102 h 119"/>
                <a:gd name="T44" fmla="*/ 327 w 327"/>
                <a:gd name="T45" fmla="*/ 94 h 119"/>
                <a:gd name="T46" fmla="*/ 323 w 327"/>
                <a:gd name="T47" fmla="*/ 88 h 119"/>
                <a:gd name="T48" fmla="*/ 317 w 327"/>
                <a:gd name="T49" fmla="*/ 82 h 119"/>
                <a:gd name="T50" fmla="*/ 302 w 327"/>
                <a:gd name="T51" fmla="*/ 73 h 119"/>
                <a:gd name="T52" fmla="*/ 287 w 327"/>
                <a:gd name="T53" fmla="*/ 63 h 119"/>
                <a:gd name="T54" fmla="*/ 271 w 327"/>
                <a:gd name="T55" fmla="*/ 55 h 119"/>
                <a:gd name="T56" fmla="*/ 255 w 327"/>
                <a:gd name="T57" fmla="*/ 47 h 119"/>
                <a:gd name="T58" fmla="*/ 238 w 327"/>
                <a:gd name="T59" fmla="*/ 40 h 119"/>
                <a:gd name="T60" fmla="*/ 219 w 327"/>
                <a:gd name="T61" fmla="*/ 33 h 119"/>
                <a:gd name="T62" fmla="*/ 201 w 327"/>
                <a:gd name="T63" fmla="*/ 26 h 119"/>
                <a:gd name="T64" fmla="*/ 183 w 327"/>
                <a:gd name="T65" fmla="*/ 22 h 119"/>
                <a:gd name="T66" fmla="*/ 163 w 327"/>
                <a:gd name="T67" fmla="*/ 16 h 119"/>
                <a:gd name="T68" fmla="*/ 144 w 327"/>
                <a:gd name="T69" fmla="*/ 13 h 119"/>
                <a:gd name="T70" fmla="*/ 124 w 327"/>
                <a:gd name="T71" fmla="*/ 8 h 119"/>
                <a:gd name="T72" fmla="*/ 104 w 327"/>
                <a:gd name="T73" fmla="*/ 6 h 119"/>
                <a:gd name="T74" fmla="*/ 83 w 327"/>
                <a:gd name="T75" fmla="*/ 3 h 119"/>
                <a:gd name="T76" fmla="*/ 63 w 327"/>
                <a:gd name="T77" fmla="*/ 1 h 119"/>
                <a:gd name="T78" fmla="*/ 42 w 327"/>
                <a:gd name="T79" fmla="*/ 0 h 119"/>
                <a:gd name="T80" fmla="*/ 21 w 327"/>
                <a:gd name="T81" fmla="*/ 0 h 119"/>
                <a:gd name="T82" fmla="*/ 13 w 327"/>
                <a:gd name="T83" fmla="*/ 1 h 119"/>
                <a:gd name="T84" fmla="*/ 6 w 327"/>
                <a:gd name="T85" fmla="*/ 6 h 119"/>
                <a:gd name="T86" fmla="*/ 2 w 327"/>
                <a:gd name="T87" fmla="*/ 13 h 119"/>
                <a:gd name="T88" fmla="*/ 0 w 327"/>
                <a:gd name="T89" fmla="*/ 21 h 119"/>
                <a:gd name="T90" fmla="*/ 2 w 327"/>
                <a:gd name="T91" fmla="*/ 29 h 119"/>
                <a:gd name="T92" fmla="*/ 6 w 327"/>
                <a:gd name="T93" fmla="*/ 36 h 119"/>
                <a:gd name="T94" fmla="*/ 13 w 327"/>
                <a:gd name="T95" fmla="*/ 40 h 119"/>
                <a:gd name="T96" fmla="*/ 21 w 327"/>
                <a:gd name="T97" fmla="*/ 4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" h="119">
                  <a:moveTo>
                    <a:pt x="21" y="41"/>
                  </a:moveTo>
                  <a:lnTo>
                    <a:pt x="41" y="41"/>
                  </a:lnTo>
                  <a:lnTo>
                    <a:pt x="60" y="43"/>
                  </a:lnTo>
                  <a:lnTo>
                    <a:pt x="79" y="44"/>
                  </a:lnTo>
                  <a:lnTo>
                    <a:pt x="97" y="46"/>
                  </a:lnTo>
                  <a:lnTo>
                    <a:pt x="117" y="49"/>
                  </a:lnTo>
                  <a:lnTo>
                    <a:pt x="134" y="52"/>
                  </a:lnTo>
                  <a:lnTo>
                    <a:pt x="153" y="56"/>
                  </a:lnTo>
                  <a:lnTo>
                    <a:pt x="170" y="61"/>
                  </a:lnTo>
                  <a:lnTo>
                    <a:pt x="187" y="66"/>
                  </a:lnTo>
                  <a:lnTo>
                    <a:pt x="204" y="71"/>
                  </a:lnTo>
                  <a:lnTo>
                    <a:pt x="221" y="77"/>
                  </a:lnTo>
                  <a:lnTo>
                    <a:pt x="237" y="84"/>
                  </a:lnTo>
                  <a:lnTo>
                    <a:pt x="252" y="91"/>
                  </a:lnTo>
                  <a:lnTo>
                    <a:pt x="267" y="98"/>
                  </a:lnTo>
                  <a:lnTo>
                    <a:pt x="280" y="107"/>
                  </a:lnTo>
                  <a:lnTo>
                    <a:pt x="294" y="115"/>
                  </a:lnTo>
                  <a:lnTo>
                    <a:pt x="302" y="119"/>
                  </a:lnTo>
                  <a:lnTo>
                    <a:pt x="310" y="119"/>
                  </a:lnTo>
                  <a:lnTo>
                    <a:pt x="317" y="116"/>
                  </a:lnTo>
                  <a:lnTo>
                    <a:pt x="323" y="111"/>
                  </a:lnTo>
                  <a:lnTo>
                    <a:pt x="327" y="102"/>
                  </a:lnTo>
                  <a:lnTo>
                    <a:pt x="327" y="94"/>
                  </a:lnTo>
                  <a:lnTo>
                    <a:pt x="323" y="88"/>
                  </a:lnTo>
                  <a:lnTo>
                    <a:pt x="317" y="82"/>
                  </a:lnTo>
                  <a:lnTo>
                    <a:pt x="302" y="73"/>
                  </a:lnTo>
                  <a:lnTo>
                    <a:pt x="287" y="63"/>
                  </a:lnTo>
                  <a:lnTo>
                    <a:pt x="271" y="55"/>
                  </a:lnTo>
                  <a:lnTo>
                    <a:pt x="255" y="47"/>
                  </a:lnTo>
                  <a:lnTo>
                    <a:pt x="238" y="40"/>
                  </a:lnTo>
                  <a:lnTo>
                    <a:pt x="219" y="33"/>
                  </a:lnTo>
                  <a:lnTo>
                    <a:pt x="201" y="26"/>
                  </a:lnTo>
                  <a:lnTo>
                    <a:pt x="183" y="22"/>
                  </a:lnTo>
                  <a:lnTo>
                    <a:pt x="163" y="16"/>
                  </a:lnTo>
                  <a:lnTo>
                    <a:pt x="144" y="13"/>
                  </a:lnTo>
                  <a:lnTo>
                    <a:pt x="124" y="8"/>
                  </a:lnTo>
                  <a:lnTo>
                    <a:pt x="104" y="6"/>
                  </a:lnTo>
                  <a:lnTo>
                    <a:pt x="83" y="3"/>
                  </a:lnTo>
                  <a:lnTo>
                    <a:pt x="63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0"/>
                  </a:lnTo>
                  <a:lnTo>
                    <a:pt x="2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5" name="Freeform 39"/>
            <p:cNvSpPr>
              <a:spLocks/>
            </p:cNvSpPr>
            <p:nvPr/>
          </p:nvSpPr>
          <p:spPr bwMode="auto">
            <a:xfrm>
              <a:off x="1708150" y="1031875"/>
              <a:ext cx="49212" cy="65088"/>
            </a:xfrm>
            <a:custGeom>
              <a:avLst/>
              <a:gdLst>
                <a:gd name="T0" fmla="*/ 24 w 62"/>
                <a:gd name="T1" fmla="*/ 83 h 83"/>
                <a:gd name="T2" fmla="*/ 28 w 62"/>
                <a:gd name="T3" fmla="*/ 81 h 83"/>
                <a:gd name="T4" fmla="*/ 33 w 62"/>
                <a:gd name="T5" fmla="*/ 81 h 83"/>
                <a:gd name="T6" fmla="*/ 38 w 62"/>
                <a:gd name="T7" fmla="*/ 80 h 83"/>
                <a:gd name="T8" fmla="*/ 43 w 62"/>
                <a:gd name="T9" fmla="*/ 79 h 83"/>
                <a:gd name="T10" fmla="*/ 48 w 62"/>
                <a:gd name="T11" fmla="*/ 78 h 83"/>
                <a:gd name="T12" fmla="*/ 53 w 62"/>
                <a:gd name="T13" fmla="*/ 78 h 83"/>
                <a:gd name="T14" fmla="*/ 57 w 62"/>
                <a:gd name="T15" fmla="*/ 77 h 83"/>
                <a:gd name="T16" fmla="*/ 62 w 62"/>
                <a:gd name="T17" fmla="*/ 77 h 83"/>
                <a:gd name="T18" fmla="*/ 55 w 62"/>
                <a:gd name="T19" fmla="*/ 66 h 83"/>
                <a:gd name="T20" fmla="*/ 49 w 62"/>
                <a:gd name="T21" fmla="*/ 56 h 83"/>
                <a:gd name="T22" fmla="*/ 43 w 62"/>
                <a:gd name="T23" fmla="*/ 46 h 83"/>
                <a:gd name="T24" fmla="*/ 38 w 62"/>
                <a:gd name="T25" fmla="*/ 35 h 83"/>
                <a:gd name="T26" fmla="*/ 32 w 62"/>
                <a:gd name="T27" fmla="*/ 26 h 83"/>
                <a:gd name="T28" fmla="*/ 26 w 62"/>
                <a:gd name="T29" fmla="*/ 17 h 83"/>
                <a:gd name="T30" fmla="*/ 21 w 62"/>
                <a:gd name="T31" fmla="*/ 8 h 83"/>
                <a:gd name="T32" fmla="*/ 16 w 62"/>
                <a:gd name="T33" fmla="*/ 0 h 83"/>
                <a:gd name="T34" fmla="*/ 12 w 62"/>
                <a:gd name="T35" fmla="*/ 1 h 83"/>
                <a:gd name="T36" fmla="*/ 8 w 62"/>
                <a:gd name="T37" fmla="*/ 1 h 83"/>
                <a:gd name="T38" fmla="*/ 4 w 62"/>
                <a:gd name="T39" fmla="*/ 1 h 83"/>
                <a:gd name="T40" fmla="*/ 0 w 62"/>
                <a:gd name="T41" fmla="*/ 2 h 83"/>
                <a:gd name="T42" fmla="*/ 24 w 62"/>
                <a:gd name="T4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83">
                  <a:moveTo>
                    <a:pt x="24" y="83"/>
                  </a:moveTo>
                  <a:lnTo>
                    <a:pt x="28" y="81"/>
                  </a:lnTo>
                  <a:lnTo>
                    <a:pt x="33" y="81"/>
                  </a:lnTo>
                  <a:lnTo>
                    <a:pt x="38" y="80"/>
                  </a:lnTo>
                  <a:lnTo>
                    <a:pt x="43" y="79"/>
                  </a:lnTo>
                  <a:lnTo>
                    <a:pt x="48" y="78"/>
                  </a:lnTo>
                  <a:lnTo>
                    <a:pt x="53" y="78"/>
                  </a:lnTo>
                  <a:lnTo>
                    <a:pt x="57" y="77"/>
                  </a:lnTo>
                  <a:lnTo>
                    <a:pt x="62" y="77"/>
                  </a:lnTo>
                  <a:lnTo>
                    <a:pt x="55" y="66"/>
                  </a:lnTo>
                  <a:lnTo>
                    <a:pt x="49" y="56"/>
                  </a:lnTo>
                  <a:lnTo>
                    <a:pt x="43" y="46"/>
                  </a:lnTo>
                  <a:lnTo>
                    <a:pt x="38" y="35"/>
                  </a:lnTo>
                  <a:lnTo>
                    <a:pt x="32" y="26"/>
                  </a:lnTo>
                  <a:lnTo>
                    <a:pt x="26" y="17"/>
                  </a:lnTo>
                  <a:lnTo>
                    <a:pt x="21" y="8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2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6" name="Freeform 40"/>
            <p:cNvSpPr>
              <a:spLocks/>
            </p:cNvSpPr>
            <p:nvPr/>
          </p:nvSpPr>
          <p:spPr bwMode="auto">
            <a:xfrm>
              <a:off x="1217613" y="1025525"/>
              <a:ext cx="47625" cy="66675"/>
            </a:xfrm>
            <a:custGeom>
              <a:avLst/>
              <a:gdLst>
                <a:gd name="T0" fmla="*/ 60 w 60"/>
                <a:gd name="T1" fmla="*/ 84 h 84"/>
                <a:gd name="T2" fmla="*/ 54 w 60"/>
                <a:gd name="T3" fmla="*/ 1 h 84"/>
                <a:gd name="T4" fmla="*/ 48 w 60"/>
                <a:gd name="T5" fmla="*/ 0 h 84"/>
                <a:gd name="T6" fmla="*/ 44 w 60"/>
                <a:gd name="T7" fmla="*/ 0 h 84"/>
                <a:gd name="T8" fmla="*/ 38 w 60"/>
                <a:gd name="T9" fmla="*/ 0 h 84"/>
                <a:gd name="T10" fmla="*/ 32 w 60"/>
                <a:gd name="T11" fmla="*/ 0 h 84"/>
                <a:gd name="T12" fmla="*/ 0 w 60"/>
                <a:gd name="T13" fmla="*/ 81 h 84"/>
                <a:gd name="T14" fmla="*/ 0 w 60"/>
                <a:gd name="T15" fmla="*/ 81 h 84"/>
                <a:gd name="T16" fmla="*/ 1 w 60"/>
                <a:gd name="T17" fmla="*/ 81 h 84"/>
                <a:gd name="T18" fmla="*/ 1 w 60"/>
                <a:gd name="T19" fmla="*/ 81 h 84"/>
                <a:gd name="T20" fmla="*/ 1 w 60"/>
                <a:gd name="T21" fmla="*/ 81 h 84"/>
                <a:gd name="T22" fmla="*/ 8 w 60"/>
                <a:gd name="T23" fmla="*/ 81 h 84"/>
                <a:gd name="T24" fmla="*/ 16 w 60"/>
                <a:gd name="T25" fmla="*/ 81 h 84"/>
                <a:gd name="T26" fmla="*/ 23 w 60"/>
                <a:gd name="T27" fmla="*/ 81 h 84"/>
                <a:gd name="T28" fmla="*/ 31 w 60"/>
                <a:gd name="T29" fmla="*/ 83 h 84"/>
                <a:gd name="T30" fmla="*/ 38 w 60"/>
                <a:gd name="T31" fmla="*/ 83 h 84"/>
                <a:gd name="T32" fmla="*/ 45 w 60"/>
                <a:gd name="T33" fmla="*/ 83 h 84"/>
                <a:gd name="T34" fmla="*/ 53 w 60"/>
                <a:gd name="T35" fmla="*/ 84 h 84"/>
                <a:gd name="T36" fmla="*/ 60 w 60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4">
                  <a:moveTo>
                    <a:pt x="60" y="84"/>
                  </a:moveTo>
                  <a:lnTo>
                    <a:pt x="54" y="1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8" y="81"/>
                  </a:lnTo>
                  <a:lnTo>
                    <a:pt x="16" y="81"/>
                  </a:lnTo>
                  <a:lnTo>
                    <a:pt x="23" y="81"/>
                  </a:lnTo>
                  <a:lnTo>
                    <a:pt x="31" y="83"/>
                  </a:lnTo>
                  <a:lnTo>
                    <a:pt x="38" y="83"/>
                  </a:lnTo>
                  <a:lnTo>
                    <a:pt x="45" y="83"/>
                  </a:lnTo>
                  <a:lnTo>
                    <a:pt x="53" y="84"/>
                  </a:lnTo>
                  <a:lnTo>
                    <a:pt x="6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7" name="Freeform 41"/>
            <p:cNvSpPr>
              <a:spLocks/>
            </p:cNvSpPr>
            <p:nvPr/>
          </p:nvSpPr>
          <p:spPr bwMode="auto">
            <a:xfrm>
              <a:off x="1096963" y="612775"/>
              <a:ext cx="827087" cy="587375"/>
            </a:xfrm>
            <a:custGeom>
              <a:avLst/>
              <a:gdLst>
                <a:gd name="T0" fmla="*/ 963 w 1041"/>
                <a:gd name="T1" fmla="*/ 5 h 741"/>
                <a:gd name="T2" fmla="*/ 901 w 1041"/>
                <a:gd name="T3" fmla="*/ 0 h 741"/>
                <a:gd name="T4" fmla="*/ 803 w 1041"/>
                <a:gd name="T5" fmla="*/ 6 h 741"/>
                <a:gd name="T6" fmla="*/ 699 w 1041"/>
                <a:gd name="T7" fmla="*/ 29 h 741"/>
                <a:gd name="T8" fmla="*/ 608 w 1041"/>
                <a:gd name="T9" fmla="*/ 68 h 741"/>
                <a:gd name="T10" fmla="*/ 535 w 1041"/>
                <a:gd name="T11" fmla="*/ 121 h 741"/>
                <a:gd name="T12" fmla="*/ 470 w 1041"/>
                <a:gd name="T13" fmla="*/ 92 h 741"/>
                <a:gd name="T14" fmla="*/ 388 w 1041"/>
                <a:gd name="T15" fmla="*/ 46 h 741"/>
                <a:gd name="T16" fmla="*/ 290 w 1041"/>
                <a:gd name="T17" fmla="*/ 15 h 741"/>
                <a:gd name="T18" fmla="*/ 182 w 1041"/>
                <a:gd name="T19" fmla="*/ 1 h 741"/>
                <a:gd name="T20" fmla="*/ 107 w 1041"/>
                <a:gd name="T21" fmla="*/ 1 h 741"/>
                <a:gd name="T22" fmla="*/ 48 w 1041"/>
                <a:gd name="T23" fmla="*/ 9 h 741"/>
                <a:gd name="T24" fmla="*/ 0 w 1041"/>
                <a:gd name="T25" fmla="*/ 563 h 741"/>
                <a:gd name="T26" fmla="*/ 63 w 1041"/>
                <a:gd name="T27" fmla="*/ 728 h 741"/>
                <a:gd name="T28" fmla="*/ 91 w 1041"/>
                <a:gd name="T29" fmla="*/ 725 h 741"/>
                <a:gd name="T30" fmla="*/ 131 w 1041"/>
                <a:gd name="T31" fmla="*/ 638 h 741"/>
                <a:gd name="T32" fmla="*/ 103 w 1041"/>
                <a:gd name="T33" fmla="*/ 640 h 741"/>
                <a:gd name="T34" fmla="*/ 83 w 1041"/>
                <a:gd name="T35" fmla="*/ 607 h 741"/>
                <a:gd name="T36" fmla="*/ 116 w 1041"/>
                <a:gd name="T37" fmla="*/ 604 h 741"/>
                <a:gd name="T38" fmla="*/ 152 w 1041"/>
                <a:gd name="T39" fmla="*/ 602 h 741"/>
                <a:gd name="T40" fmla="*/ 145 w 1041"/>
                <a:gd name="T41" fmla="*/ 520 h 741"/>
                <a:gd name="T42" fmla="*/ 96 w 1041"/>
                <a:gd name="T43" fmla="*/ 523 h 741"/>
                <a:gd name="T44" fmla="*/ 100 w 1041"/>
                <a:gd name="T45" fmla="*/ 85 h 741"/>
                <a:gd name="T46" fmla="*/ 135 w 1041"/>
                <a:gd name="T47" fmla="*/ 83 h 741"/>
                <a:gd name="T48" fmla="*/ 209 w 1041"/>
                <a:gd name="T49" fmla="*/ 85 h 741"/>
                <a:gd name="T50" fmla="*/ 311 w 1041"/>
                <a:gd name="T51" fmla="*/ 106 h 741"/>
                <a:gd name="T52" fmla="*/ 399 w 1041"/>
                <a:gd name="T53" fmla="*/ 143 h 741"/>
                <a:gd name="T54" fmla="*/ 462 w 1041"/>
                <a:gd name="T55" fmla="*/ 195 h 741"/>
                <a:gd name="T56" fmla="*/ 556 w 1041"/>
                <a:gd name="T57" fmla="*/ 225 h 741"/>
                <a:gd name="T58" fmla="*/ 607 w 1041"/>
                <a:gd name="T59" fmla="*/ 167 h 741"/>
                <a:gd name="T60" fmla="*/ 683 w 1041"/>
                <a:gd name="T61" fmla="*/ 122 h 741"/>
                <a:gd name="T62" fmla="*/ 779 w 1041"/>
                <a:gd name="T63" fmla="*/ 93 h 741"/>
                <a:gd name="T64" fmla="*/ 886 w 1041"/>
                <a:gd name="T65" fmla="*/ 83 h 741"/>
                <a:gd name="T66" fmla="*/ 923 w 1041"/>
                <a:gd name="T67" fmla="*/ 84 h 741"/>
                <a:gd name="T68" fmla="*/ 959 w 1041"/>
                <a:gd name="T69" fmla="*/ 88 h 741"/>
                <a:gd name="T70" fmla="*/ 932 w 1041"/>
                <a:gd name="T71" fmla="*/ 521 h 741"/>
                <a:gd name="T72" fmla="*/ 895 w 1041"/>
                <a:gd name="T73" fmla="*/ 520 h 741"/>
                <a:gd name="T74" fmla="*/ 848 w 1041"/>
                <a:gd name="T75" fmla="*/ 521 h 741"/>
                <a:gd name="T76" fmla="*/ 798 w 1041"/>
                <a:gd name="T77" fmla="*/ 525 h 741"/>
                <a:gd name="T78" fmla="*/ 802 w 1041"/>
                <a:gd name="T79" fmla="*/ 554 h 741"/>
                <a:gd name="T80" fmla="*/ 825 w 1041"/>
                <a:gd name="T81" fmla="*/ 594 h 741"/>
                <a:gd name="T82" fmla="*/ 879 w 1041"/>
                <a:gd name="T83" fmla="*/ 602 h 741"/>
                <a:gd name="T84" fmla="*/ 942 w 1041"/>
                <a:gd name="T85" fmla="*/ 605 h 741"/>
                <a:gd name="T86" fmla="*/ 941 w 1041"/>
                <a:gd name="T87" fmla="*/ 640 h 741"/>
                <a:gd name="T88" fmla="*/ 904 w 1041"/>
                <a:gd name="T89" fmla="*/ 638 h 741"/>
                <a:gd name="T90" fmla="*/ 870 w 1041"/>
                <a:gd name="T91" fmla="*/ 638 h 741"/>
                <a:gd name="T92" fmla="*/ 865 w 1041"/>
                <a:gd name="T93" fmla="*/ 660 h 741"/>
                <a:gd name="T94" fmla="*/ 889 w 1041"/>
                <a:gd name="T95" fmla="*/ 702 h 741"/>
                <a:gd name="T96" fmla="*/ 924 w 1041"/>
                <a:gd name="T97" fmla="*/ 722 h 741"/>
                <a:gd name="T98" fmla="*/ 970 w 1041"/>
                <a:gd name="T99" fmla="*/ 727 h 741"/>
                <a:gd name="T100" fmla="*/ 1041 w 1041"/>
                <a:gd name="T101" fmla="*/ 1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1" h="741">
                  <a:moveTo>
                    <a:pt x="1008" y="12"/>
                  </a:moveTo>
                  <a:lnTo>
                    <a:pt x="993" y="9"/>
                  </a:lnTo>
                  <a:lnTo>
                    <a:pt x="978" y="6"/>
                  </a:lnTo>
                  <a:lnTo>
                    <a:pt x="963" y="5"/>
                  </a:lnTo>
                  <a:lnTo>
                    <a:pt x="948" y="2"/>
                  </a:lnTo>
                  <a:lnTo>
                    <a:pt x="932" y="1"/>
                  </a:lnTo>
                  <a:lnTo>
                    <a:pt x="917" y="1"/>
                  </a:lnTo>
                  <a:lnTo>
                    <a:pt x="901" y="0"/>
                  </a:lnTo>
                  <a:lnTo>
                    <a:pt x="886" y="0"/>
                  </a:lnTo>
                  <a:lnTo>
                    <a:pt x="858" y="1"/>
                  </a:lnTo>
                  <a:lnTo>
                    <a:pt x="830" y="2"/>
                  </a:lnTo>
                  <a:lnTo>
                    <a:pt x="803" y="6"/>
                  </a:lnTo>
                  <a:lnTo>
                    <a:pt x="775" y="9"/>
                  </a:lnTo>
                  <a:lnTo>
                    <a:pt x="750" y="15"/>
                  </a:lnTo>
                  <a:lnTo>
                    <a:pt x="724" y="21"/>
                  </a:lnTo>
                  <a:lnTo>
                    <a:pt x="699" y="29"/>
                  </a:lnTo>
                  <a:lnTo>
                    <a:pt x="675" y="37"/>
                  </a:lnTo>
                  <a:lnTo>
                    <a:pt x="652" y="46"/>
                  </a:lnTo>
                  <a:lnTo>
                    <a:pt x="630" y="56"/>
                  </a:lnTo>
                  <a:lnTo>
                    <a:pt x="608" y="68"/>
                  </a:lnTo>
                  <a:lnTo>
                    <a:pt x="589" y="79"/>
                  </a:lnTo>
                  <a:lnTo>
                    <a:pt x="569" y="92"/>
                  </a:lnTo>
                  <a:lnTo>
                    <a:pt x="552" y="106"/>
                  </a:lnTo>
                  <a:lnTo>
                    <a:pt x="535" y="121"/>
                  </a:lnTo>
                  <a:lnTo>
                    <a:pt x="520" y="136"/>
                  </a:lnTo>
                  <a:lnTo>
                    <a:pt x="505" y="121"/>
                  </a:lnTo>
                  <a:lnTo>
                    <a:pt x="488" y="106"/>
                  </a:lnTo>
                  <a:lnTo>
                    <a:pt x="470" y="92"/>
                  </a:lnTo>
                  <a:lnTo>
                    <a:pt x="452" y="79"/>
                  </a:lnTo>
                  <a:lnTo>
                    <a:pt x="432" y="68"/>
                  </a:lnTo>
                  <a:lnTo>
                    <a:pt x="410" y="56"/>
                  </a:lnTo>
                  <a:lnTo>
                    <a:pt x="388" y="46"/>
                  </a:lnTo>
                  <a:lnTo>
                    <a:pt x="365" y="37"/>
                  </a:lnTo>
                  <a:lnTo>
                    <a:pt x="341" y="29"/>
                  </a:lnTo>
                  <a:lnTo>
                    <a:pt x="316" y="21"/>
                  </a:lnTo>
                  <a:lnTo>
                    <a:pt x="290" y="15"/>
                  </a:lnTo>
                  <a:lnTo>
                    <a:pt x="264" y="9"/>
                  </a:lnTo>
                  <a:lnTo>
                    <a:pt x="237" y="6"/>
                  </a:lnTo>
                  <a:lnTo>
                    <a:pt x="210" y="2"/>
                  </a:lnTo>
                  <a:lnTo>
                    <a:pt x="182" y="1"/>
                  </a:lnTo>
                  <a:lnTo>
                    <a:pt x="153" y="0"/>
                  </a:lnTo>
                  <a:lnTo>
                    <a:pt x="138" y="0"/>
                  </a:lnTo>
                  <a:lnTo>
                    <a:pt x="122" y="1"/>
                  </a:lnTo>
                  <a:lnTo>
                    <a:pt x="107" y="1"/>
                  </a:lnTo>
                  <a:lnTo>
                    <a:pt x="92" y="2"/>
                  </a:lnTo>
                  <a:lnTo>
                    <a:pt x="77" y="5"/>
                  </a:lnTo>
                  <a:lnTo>
                    <a:pt x="63" y="6"/>
                  </a:lnTo>
                  <a:lnTo>
                    <a:pt x="48" y="9"/>
                  </a:lnTo>
                  <a:lnTo>
                    <a:pt x="33" y="12"/>
                  </a:lnTo>
                  <a:lnTo>
                    <a:pt x="0" y="18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0" y="741"/>
                  </a:lnTo>
                  <a:lnTo>
                    <a:pt x="50" y="730"/>
                  </a:lnTo>
                  <a:lnTo>
                    <a:pt x="56" y="729"/>
                  </a:lnTo>
                  <a:lnTo>
                    <a:pt x="63" y="728"/>
                  </a:lnTo>
                  <a:lnTo>
                    <a:pt x="70" y="727"/>
                  </a:lnTo>
                  <a:lnTo>
                    <a:pt x="77" y="726"/>
                  </a:lnTo>
                  <a:lnTo>
                    <a:pt x="84" y="726"/>
                  </a:lnTo>
                  <a:lnTo>
                    <a:pt x="91" y="725"/>
                  </a:lnTo>
                  <a:lnTo>
                    <a:pt x="98" y="723"/>
                  </a:lnTo>
                  <a:lnTo>
                    <a:pt x="105" y="723"/>
                  </a:lnTo>
                  <a:lnTo>
                    <a:pt x="138" y="638"/>
                  </a:lnTo>
                  <a:lnTo>
                    <a:pt x="131" y="638"/>
                  </a:lnTo>
                  <a:lnTo>
                    <a:pt x="123" y="639"/>
                  </a:lnTo>
                  <a:lnTo>
                    <a:pt x="116" y="639"/>
                  </a:lnTo>
                  <a:lnTo>
                    <a:pt x="109" y="639"/>
                  </a:lnTo>
                  <a:lnTo>
                    <a:pt x="103" y="640"/>
                  </a:lnTo>
                  <a:lnTo>
                    <a:pt x="96" y="640"/>
                  </a:lnTo>
                  <a:lnTo>
                    <a:pt x="90" y="642"/>
                  </a:lnTo>
                  <a:lnTo>
                    <a:pt x="83" y="642"/>
                  </a:lnTo>
                  <a:lnTo>
                    <a:pt x="83" y="607"/>
                  </a:lnTo>
                  <a:lnTo>
                    <a:pt x="91" y="606"/>
                  </a:lnTo>
                  <a:lnTo>
                    <a:pt x="99" y="605"/>
                  </a:lnTo>
                  <a:lnTo>
                    <a:pt x="108" y="604"/>
                  </a:lnTo>
                  <a:lnTo>
                    <a:pt x="116" y="604"/>
                  </a:lnTo>
                  <a:lnTo>
                    <a:pt x="126" y="602"/>
                  </a:lnTo>
                  <a:lnTo>
                    <a:pt x="134" y="602"/>
                  </a:lnTo>
                  <a:lnTo>
                    <a:pt x="143" y="602"/>
                  </a:lnTo>
                  <a:lnTo>
                    <a:pt x="152" y="602"/>
                  </a:lnTo>
                  <a:lnTo>
                    <a:pt x="184" y="521"/>
                  </a:lnTo>
                  <a:lnTo>
                    <a:pt x="172" y="520"/>
                  </a:lnTo>
                  <a:lnTo>
                    <a:pt x="159" y="520"/>
                  </a:lnTo>
                  <a:lnTo>
                    <a:pt x="145" y="520"/>
                  </a:lnTo>
                  <a:lnTo>
                    <a:pt x="132" y="520"/>
                  </a:lnTo>
                  <a:lnTo>
                    <a:pt x="120" y="521"/>
                  </a:lnTo>
                  <a:lnTo>
                    <a:pt x="107" y="522"/>
                  </a:lnTo>
                  <a:lnTo>
                    <a:pt x="96" y="523"/>
                  </a:lnTo>
                  <a:lnTo>
                    <a:pt x="83" y="524"/>
                  </a:lnTo>
                  <a:lnTo>
                    <a:pt x="83" y="88"/>
                  </a:lnTo>
                  <a:lnTo>
                    <a:pt x="91" y="86"/>
                  </a:lnTo>
                  <a:lnTo>
                    <a:pt x="100" y="85"/>
                  </a:lnTo>
                  <a:lnTo>
                    <a:pt x="108" y="84"/>
                  </a:lnTo>
                  <a:lnTo>
                    <a:pt x="117" y="84"/>
                  </a:lnTo>
                  <a:lnTo>
                    <a:pt x="126" y="83"/>
                  </a:lnTo>
                  <a:lnTo>
                    <a:pt x="135" y="83"/>
                  </a:lnTo>
                  <a:lnTo>
                    <a:pt x="144" y="83"/>
                  </a:lnTo>
                  <a:lnTo>
                    <a:pt x="153" y="83"/>
                  </a:lnTo>
                  <a:lnTo>
                    <a:pt x="181" y="84"/>
                  </a:lnTo>
                  <a:lnTo>
                    <a:pt x="209" y="85"/>
                  </a:lnTo>
                  <a:lnTo>
                    <a:pt x="235" y="89"/>
                  </a:lnTo>
                  <a:lnTo>
                    <a:pt x="262" y="93"/>
                  </a:lnTo>
                  <a:lnTo>
                    <a:pt x="287" y="99"/>
                  </a:lnTo>
                  <a:lnTo>
                    <a:pt x="311" y="106"/>
                  </a:lnTo>
                  <a:lnTo>
                    <a:pt x="334" y="113"/>
                  </a:lnTo>
                  <a:lnTo>
                    <a:pt x="357" y="122"/>
                  </a:lnTo>
                  <a:lnTo>
                    <a:pt x="378" y="132"/>
                  </a:lnTo>
                  <a:lnTo>
                    <a:pt x="399" y="143"/>
                  </a:lnTo>
                  <a:lnTo>
                    <a:pt x="417" y="154"/>
                  </a:lnTo>
                  <a:lnTo>
                    <a:pt x="433" y="167"/>
                  </a:lnTo>
                  <a:lnTo>
                    <a:pt x="449" y="181"/>
                  </a:lnTo>
                  <a:lnTo>
                    <a:pt x="462" y="195"/>
                  </a:lnTo>
                  <a:lnTo>
                    <a:pt x="475" y="210"/>
                  </a:lnTo>
                  <a:lnTo>
                    <a:pt x="484" y="225"/>
                  </a:lnTo>
                  <a:lnTo>
                    <a:pt x="520" y="290"/>
                  </a:lnTo>
                  <a:lnTo>
                    <a:pt x="556" y="225"/>
                  </a:lnTo>
                  <a:lnTo>
                    <a:pt x="566" y="210"/>
                  </a:lnTo>
                  <a:lnTo>
                    <a:pt x="578" y="195"/>
                  </a:lnTo>
                  <a:lnTo>
                    <a:pt x="591" y="181"/>
                  </a:lnTo>
                  <a:lnTo>
                    <a:pt x="607" y="167"/>
                  </a:lnTo>
                  <a:lnTo>
                    <a:pt x="623" y="154"/>
                  </a:lnTo>
                  <a:lnTo>
                    <a:pt x="642" y="143"/>
                  </a:lnTo>
                  <a:lnTo>
                    <a:pt x="662" y="132"/>
                  </a:lnTo>
                  <a:lnTo>
                    <a:pt x="683" y="122"/>
                  </a:lnTo>
                  <a:lnTo>
                    <a:pt x="705" y="113"/>
                  </a:lnTo>
                  <a:lnTo>
                    <a:pt x="729" y="106"/>
                  </a:lnTo>
                  <a:lnTo>
                    <a:pt x="753" y="99"/>
                  </a:lnTo>
                  <a:lnTo>
                    <a:pt x="779" y="93"/>
                  </a:lnTo>
                  <a:lnTo>
                    <a:pt x="805" y="89"/>
                  </a:lnTo>
                  <a:lnTo>
                    <a:pt x="832" y="85"/>
                  </a:lnTo>
                  <a:lnTo>
                    <a:pt x="858" y="84"/>
                  </a:lnTo>
                  <a:lnTo>
                    <a:pt x="886" y="83"/>
                  </a:lnTo>
                  <a:lnTo>
                    <a:pt x="895" y="83"/>
                  </a:lnTo>
                  <a:lnTo>
                    <a:pt x="904" y="83"/>
                  </a:lnTo>
                  <a:lnTo>
                    <a:pt x="914" y="83"/>
                  </a:lnTo>
                  <a:lnTo>
                    <a:pt x="923" y="84"/>
                  </a:lnTo>
                  <a:lnTo>
                    <a:pt x="932" y="84"/>
                  </a:lnTo>
                  <a:lnTo>
                    <a:pt x="941" y="85"/>
                  </a:lnTo>
                  <a:lnTo>
                    <a:pt x="949" y="86"/>
                  </a:lnTo>
                  <a:lnTo>
                    <a:pt x="959" y="88"/>
                  </a:lnTo>
                  <a:lnTo>
                    <a:pt x="959" y="524"/>
                  </a:lnTo>
                  <a:lnTo>
                    <a:pt x="949" y="523"/>
                  </a:lnTo>
                  <a:lnTo>
                    <a:pt x="941" y="522"/>
                  </a:lnTo>
                  <a:lnTo>
                    <a:pt x="932" y="521"/>
                  </a:lnTo>
                  <a:lnTo>
                    <a:pt x="923" y="521"/>
                  </a:lnTo>
                  <a:lnTo>
                    <a:pt x="914" y="520"/>
                  </a:lnTo>
                  <a:lnTo>
                    <a:pt x="904" y="520"/>
                  </a:lnTo>
                  <a:lnTo>
                    <a:pt x="895" y="520"/>
                  </a:lnTo>
                  <a:lnTo>
                    <a:pt x="886" y="520"/>
                  </a:lnTo>
                  <a:lnTo>
                    <a:pt x="873" y="520"/>
                  </a:lnTo>
                  <a:lnTo>
                    <a:pt x="861" y="520"/>
                  </a:lnTo>
                  <a:lnTo>
                    <a:pt x="848" y="521"/>
                  </a:lnTo>
                  <a:lnTo>
                    <a:pt x="835" y="522"/>
                  </a:lnTo>
                  <a:lnTo>
                    <a:pt x="823" y="523"/>
                  </a:lnTo>
                  <a:lnTo>
                    <a:pt x="810" y="524"/>
                  </a:lnTo>
                  <a:lnTo>
                    <a:pt x="798" y="525"/>
                  </a:lnTo>
                  <a:lnTo>
                    <a:pt x="786" y="528"/>
                  </a:lnTo>
                  <a:lnTo>
                    <a:pt x="791" y="536"/>
                  </a:lnTo>
                  <a:lnTo>
                    <a:pt x="796" y="545"/>
                  </a:lnTo>
                  <a:lnTo>
                    <a:pt x="802" y="554"/>
                  </a:lnTo>
                  <a:lnTo>
                    <a:pt x="808" y="563"/>
                  </a:lnTo>
                  <a:lnTo>
                    <a:pt x="813" y="574"/>
                  </a:lnTo>
                  <a:lnTo>
                    <a:pt x="819" y="584"/>
                  </a:lnTo>
                  <a:lnTo>
                    <a:pt x="825" y="594"/>
                  </a:lnTo>
                  <a:lnTo>
                    <a:pt x="832" y="605"/>
                  </a:lnTo>
                  <a:lnTo>
                    <a:pt x="848" y="604"/>
                  </a:lnTo>
                  <a:lnTo>
                    <a:pt x="863" y="602"/>
                  </a:lnTo>
                  <a:lnTo>
                    <a:pt x="879" y="602"/>
                  </a:lnTo>
                  <a:lnTo>
                    <a:pt x="895" y="602"/>
                  </a:lnTo>
                  <a:lnTo>
                    <a:pt x="911" y="602"/>
                  </a:lnTo>
                  <a:lnTo>
                    <a:pt x="927" y="604"/>
                  </a:lnTo>
                  <a:lnTo>
                    <a:pt x="942" y="605"/>
                  </a:lnTo>
                  <a:lnTo>
                    <a:pt x="959" y="607"/>
                  </a:lnTo>
                  <a:lnTo>
                    <a:pt x="959" y="642"/>
                  </a:lnTo>
                  <a:lnTo>
                    <a:pt x="949" y="640"/>
                  </a:lnTo>
                  <a:lnTo>
                    <a:pt x="941" y="640"/>
                  </a:lnTo>
                  <a:lnTo>
                    <a:pt x="932" y="639"/>
                  </a:lnTo>
                  <a:lnTo>
                    <a:pt x="923" y="639"/>
                  </a:lnTo>
                  <a:lnTo>
                    <a:pt x="914" y="638"/>
                  </a:lnTo>
                  <a:lnTo>
                    <a:pt x="904" y="638"/>
                  </a:lnTo>
                  <a:lnTo>
                    <a:pt x="895" y="638"/>
                  </a:lnTo>
                  <a:lnTo>
                    <a:pt x="886" y="638"/>
                  </a:lnTo>
                  <a:lnTo>
                    <a:pt x="878" y="638"/>
                  </a:lnTo>
                  <a:lnTo>
                    <a:pt x="870" y="638"/>
                  </a:lnTo>
                  <a:lnTo>
                    <a:pt x="861" y="638"/>
                  </a:lnTo>
                  <a:lnTo>
                    <a:pt x="853" y="639"/>
                  </a:lnTo>
                  <a:lnTo>
                    <a:pt x="858" y="650"/>
                  </a:lnTo>
                  <a:lnTo>
                    <a:pt x="865" y="660"/>
                  </a:lnTo>
                  <a:lnTo>
                    <a:pt x="871" y="670"/>
                  </a:lnTo>
                  <a:lnTo>
                    <a:pt x="877" y="681"/>
                  </a:lnTo>
                  <a:lnTo>
                    <a:pt x="882" y="691"/>
                  </a:lnTo>
                  <a:lnTo>
                    <a:pt x="889" y="702"/>
                  </a:lnTo>
                  <a:lnTo>
                    <a:pt x="895" y="711"/>
                  </a:lnTo>
                  <a:lnTo>
                    <a:pt x="901" y="721"/>
                  </a:lnTo>
                  <a:lnTo>
                    <a:pt x="912" y="721"/>
                  </a:lnTo>
                  <a:lnTo>
                    <a:pt x="924" y="722"/>
                  </a:lnTo>
                  <a:lnTo>
                    <a:pt x="935" y="723"/>
                  </a:lnTo>
                  <a:lnTo>
                    <a:pt x="947" y="723"/>
                  </a:lnTo>
                  <a:lnTo>
                    <a:pt x="959" y="726"/>
                  </a:lnTo>
                  <a:lnTo>
                    <a:pt x="970" y="727"/>
                  </a:lnTo>
                  <a:lnTo>
                    <a:pt x="982" y="728"/>
                  </a:lnTo>
                  <a:lnTo>
                    <a:pt x="992" y="730"/>
                  </a:lnTo>
                  <a:lnTo>
                    <a:pt x="1041" y="741"/>
                  </a:lnTo>
                  <a:lnTo>
                    <a:pt x="1041" y="18"/>
                  </a:lnTo>
                  <a:lnTo>
                    <a:pt x="100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8" name="Freeform 42"/>
            <p:cNvSpPr>
              <a:spLocks/>
            </p:cNvSpPr>
            <p:nvPr/>
          </p:nvSpPr>
          <p:spPr bwMode="auto">
            <a:xfrm>
              <a:off x="1179513" y="1119188"/>
              <a:ext cx="90487" cy="68263"/>
            </a:xfrm>
            <a:custGeom>
              <a:avLst/>
              <a:gdLst>
                <a:gd name="T0" fmla="*/ 33 w 114"/>
                <a:gd name="T1" fmla="*/ 0 h 87"/>
                <a:gd name="T2" fmla="*/ 0 w 114"/>
                <a:gd name="T3" fmla="*/ 85 h 87"/>
                <a:gd name="T4" fmla="*/ 14 w 114"/>
                <a:gd name="T5" fmla="*/ 84 h 87"/>
                <a:gd name="T6" fmla="*/ 29 w 114"/>
                <a:gd name="T7" fmla="*/ 83 h 87"/>
                <a:gd name="T8" fmla="*/ 42 w 114"/>
                <a:gd name="T9" fmla="*/ 83 h 87"/>
                <a:gd name="T10" fmla="*/ 57 w 114"/>
                <a:gd name="T11" fmla="*/ 83 h 87"/>
                <a:gd name="T12" fmla="*/ 71 w 114"/>
                <a:gd name="T13" fmla="*/ 83 h 87"/>
                <a:gd name="T14" fmla="*/ 86 w 114"/>
                <a:gd name="T15" fmla="*/ 84 h 87"/>
                <a:gd name="T16" fmla="*/ 100 w 114"/>
                <a:gd name="T17" fmla="*/ 85 h 87"/>
                <a:gd name="T18" fmla="*/ 114 w 114"/>
                <a:gd name="T19" fmla="*/ 87 h 87"/>
                <a:gd name="T20" fmla="*/ 108 w 114"/>
                <a:gd name="T21" fmla="*/ 4 h 87"/>
                <a:gd name="T22" fmla="*/ 99 w 114"/>
                <a:gd name="T23" fmla="*/ 2 h 87"/>
                <a:gd name="T24" fmla="*/ 90 w 114"/>
                <a:gd name="T25" fmla="*/ 2 h 87"/>
                <a:gd name="T26" fmla="*/ 80 w 114"/>
                <a:gd name="T27" fmla="*/ 1 h 87"/>
                <a:gd name="T28" fmla="*/ 71 w 114"/>
                <a:gd name="T29" fmla="*/ 1 h 87"/>
                <a:gd name="T30" fmla="*/ 62 w 114"/>
                <a:gd name="T31" fmla="*/ 0 h 87"/>
                <a:gd name="T32" fmla="*/ 52 w 114"/>
                <a:gd name="T33" fmla="*/ 0 h 87"/>
                <a:gd name="T34" fmla="*/ 42 w 114"/>
                <a:gd name="T35" fmla="*/ 0 h 87"/>
                <a:gd name="T36" fmla="*/ 33 w 114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7">
                  <a:moveTo>
                    <a:pt x="33" y="0"/>
                  </a:moveTo>
                  <a:lnTo>
                    <a:pt x="0" y="85"/>
                  </a:lnTo>
                  <a:lnTo>
                    <a:pt x="14" y="84"/>
                  </a:lnTo>
                  <a:lnTo>
                    <a:pt x="29" y="83"/>
                  </a:lnTo>
                  <a:lnTo>
                    <a:pt x="42" y="83"/>
                  </a:lnTo>
                  <a:lnTo>
                    <a:pt x="57" y="83"/>
                  </a:lnTo>
                  <a:lnTo>
                    <a:pt x="71" y="83"/>
                  </a:lnTo>
                  <a:lnTo>
                    <a:pt x="86" y="84"/>
                  </a:lnTo>
                  <a:lnTo>
                    <a:pt x="100" y="85"/>
                  </a:lnTo>
                  <a:lnTo>
                    <a:pt x="114" y="87"/>
                  </a:lnTo>
                  <a:lnTo>
                    <a:pt x="108" y="4"/>
                  </a:lnTo>
                  <a:lnTo>
                    <a:pt x="99" y="2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71" y="1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9" name="Freeform 43"/>
            <p:cNvSpPr>
              <a:spLocks/>
            </p:cNvSpPr>
            <p:nvPr/>
          </p:nvSpPr>
          <p:spPr bwMode="auto">
            <a:xfrm>
              <a:off x="1735138" y="1120775"/>
              <a:ext cx="76200" cy="66675"/>
            </a:xfrm>
            <a:custGeom>
              <a:avLst/>
              <a:gdLst>
                <a:gd name="T0" fmla="*/ 0 w 97"/>
                <a:gd name="T1" fmla="*/ 5 h 84"/>
                <a:gd name="T2" fmla="*/ 24 w 97"/>
                <a:gd name="T3" fmla="*/ 84 h 84"/>
                <a:gd name="T4" fmla="*/ 34 w 97"/>
                <a:gd name="T5" fmla="*/ 83 h 84"/>
                <a:gd name="T6" fmla="*/ 43 w 97"/>
                <a:gd name="T7" fmla="*/ 83 h 84"/>
                <a:gd name="T8" fmla="*/ 52 w 97"/>
                <a:gd name="T9" fmla="*/ 82 h 84"/>
                <a:gd name="T10" fmla="*/ 61 w 97"/>
                <a:gd name="T11" fmla="*/ 82 h 84"/>
                <a:gd name="T12" fmla="*/ 69 w 97"/>
                <a:gd name="T13" fmla="*/ 82 h 84"/>
                <a:gd name="T14" fmla="*/ 78 w 97"/>
                <a:gd name="T15" fmla="*/ 82 h 84"/>
                <a:gd name="T16" fmla="*/ 88 w 97"/>
                <a:gd name="T17" fmla="*/ 82 h 84"/>
                <a:gd name="T18" fmla="*/ 97 w 97"/>
                <a:gd name="T19" fmla="*/ 82 h 84"/>
                <a:gd name="T20" fmla="*/ 91 w 97"/>
                <a:gd name="T21" fmla="*/ 72 h 84"/>
                <a:gd name="T22" fmla="*/ 85 w 97"/>
                <a:gd name="T23" fmla="*/ 63 h 84"/>
                <a:gd name="T24" fmla="*/ 78 w 97"/>
                <a:gd name="T25" fmla="*/ 52 h 84"/>
                <a:gd name="T26" fmla="*/ 73 w 97"/>
                <a:gd name="T27" fmla="*/ 42 h 84"/>
                <a:gd name="T28" fmla="*/ 67 w 97"/>
                <a:gd name="T29" fmla="*/ 31 h 84"/>
                <a:gd name="T30" fmla="*/ 61 w 97"/>
                <a:gd name="T31" fmla="*/ 21 h 84"/>
                <a:gd name="T32" fmla="*/ 54 w 97"/>
                <a:gd name="T33" fmla="*/ 11 h 84"/>
                <a:gd name="T34" fmla="*/ 49 w 97"/>
                <a:gd name="T35" fmla="*/ 0 h 84"/>
                <a:gd name="T36" fmla="*/ 43 w 97"/>
                <a:gd name="T37" fmla="*/ 0 h 84"/>
                <a:gd name="T38" fmla="*/ 37 w 97"/>
                <a:gd name="T39" fmla="*/ 1 h 84"/>
                <a:gd name="T40" fmla="*/ 30 w 97"/>
                <a:gd name="T41" fmla="*/ 1 h 84"/>
                <a:gd name="T42" fmla="*/ 24 w 97"/>
                <a:gd name="T43" fmla="*/ 3 h 84"/>
                <a:gd name="T44" fmla="*/ 19 w 97"/>
                <a:gd name="T45" fmla="*/ 3 h 84"/>
                <a:gd name="T46" fmla="*/ 13 w 97"/>
                <a:gd name="T47" fmla="*/ 4 h 84"/>
                <a:gd name="T48" fmla="*/ 6 w 97"/>
                <a:gd name="T49" fmla="*/ 4 h 84"/>
                <a:gd name="T50" fmla="*/ 0 w 97"/>
                <a:gd name="T51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84">
                  <a:moveTo>
                    <a:pt x="0" y="5"/>
                  </a:moveTo>
                  <a:lnTo>
                    <a:pt x="24" y="84"/>
                  </a:lnTo>
                  <a:lnTo>
                    <a:pt x="34" y="83"/>
                  </a:lnTo>
                  <a:lnTo>
                    <a:pt x="43" y="83"/>
                  </a:lnTo>
                  <a:lnTo>
                    <a:pt x="52" y="82"/>
                  </a:lnTo>
                  <a:lnTo>
                    <a:pt x="61" y="82"/>
                  </a:lnTo>
                  <a:lnTo>
                    <a:pt x="69" y="82"/>
                  </a:lnTo>
                  <a:lnTo>
                    <a:pt x="78" y="82"/>
                  </a:lnTo>
                  <a:lnTo>
                    <a:pt x="88" y="82"/>
                  </a:lnTo>
                  <a:lnTo>
                    <a:pt x="97" y="82"/>
                  </a:lnTo>
                  <a:lnTo>
                    <a:pt x="91" y="72"/>
                  </a:lnTo>
                  <a:lnTo>
                    <a:pt x="85" y="63"/>
                  </a:lnTo>
                  <a:lnTo>
                    <a:pt x="78" y="52"/>
                  </a:lnTo>
                  <a:lnTo>
                    <a:pt x="73" y="42"/>
                  </a:lnTo>
                  <a:lnTo>
                    <a:pt x="67" y="31"/>
                  </a:lnTo>
                  <a:lnTo>
                    <a:pt x="61" y="21"/>
                  </a:lnTo>
                  <a:lnTo>
                    <a:pt x="54" y="11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7" y="1"/>
                  </a:lnTo>
                  <a:lnTo>
                    <a:pt x="30" y="1"/>
                  </a:lnTo>
                  <a:lnTo>
                    <a:pt x="24" y="3"/>
                  </a:lnTo>
                  <a:lnTo>
                    <a:pt x="19" y="3"/>
                  </a:lnTo>
                  <a:lnTo>
                    <a:pt x="13" y="4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60" name="Freeform 44"/>
            <p:cNvSpPr>
              <a:spLocks/>
            </p:cNvSpPr>
            <p:nvPr/>
          </p:nvSpPr>
          <p:spPr bwMode="auto">
            <a:xfrm>
              <a:off x="1260475" y="1027113"/>
              <a:ext cx="493712" cy="246063"/>
            </a:xfrm>
            <a:custGeom>
              <a:avLst/>
              <a:gdLst>
                <a:gd name="T0" fmla="*/ 372 w 622"/>
                <a:gd name="T1" fmla="*/ 192 h 311"/>
                <a:gd name="T2" fmla="*/ 406 w 622"/>
                <a:gd name="T3" fmla="*/ 162 h 311"/>
                <a:gd name="T4" fmla="*/ 447 w 622"/>
                <a:gd name="T5" fmla="*/ 135 h 311"/>
                <a:gd name="T6" fmla="*/ 496 w 622"/>
                <a:gd name="T7" fmla="*/ 113 h 311"/>
                <a:gd name="T8" fmla="*/ 550 w 622"/>
                <a:gd name="T9" fmla="*/ 97 h 311"/>
                <a:gd name="T10" fmla="*/ 564 w 622"/>
                <a:gd name="T11" fmla="*/ 8 h 311"/>
                <a:gd name="T12" fmla="*/ 507 w 622"/>
                <a:gd name="T13" fmla="*/ 22 h 311"/>
                <a:gd name="T14" fmla="*/ 454 w 622"/>
                <a:gd name="T15" fmla="*/ 40 h 311"/>
                <a:gd name="T16" fmla="*/ 406 w 622"/>
                <a:gd name="T17" fmla="*/ 63 h 311"/>
                <a:gd name="T18" fmla="*/ 362 w 622"/>
                <a:gd name="T19" fmla="*/ 91 h 311"/>
                <a:gd name="T20" fmla="*/ 325 w 622"/>
                <a:gd name="T21" fmla="*/ 122 h 311"/>
                <a:gd name="T22" fmla="*/ 286 w 622"/>
                <a:gd name="T23" fmla="*/ 107 h 311"/>
                <a:gd name="T24" fmla="*/ 238 w 622"/>
                <a:gd name="T25" fmla="*/ 72 h 311"/>
                <a:gd name="T26" fmla="*/ 181 w 622"/>
                <a:gd name="T27" fmla="*/ 42 h 311"/>
                <a:gd name="T28" fmla="*/ 117 w 622"/>
                <a:gd name="T29" fmla="*/ 21 h 311"/>
                <a:gd name="T30" fmla="*/ 49 w 622"/>
                <a:gd name="T31" fmla="*/ 6 h 311"/>
                <a:gd name="T32" fmla="*/ 6 w 622"/>
                <a:gd name="T33" fmla="*/ 83 h 311"/>
                <a:gd name="T34" fmla="*/ 72 w 622"/>
                <a:gd name="T35" fmla="*/ 94 h 311"/>
                <a:gd name="T36" fmla="*/ 132 w 622"/>
                <a:gd name="T37" fmla="*/ 112 h 311"/>
                <a:gd name="T38" fmla="*/ 185 w 622"/>
                <a:gd name="T39" fmla="*/ 137 h 311"/>
                <a:gd name="T40" fmla="*/ 229 w 622"/>
                <a:gd name="T41" fmla="*/ 167 h 311"/>
                <a:gd name="T42" fmla="*/ 264 w 622"/>
                <a:gd name="T43" fmla="*/ 203 h 311"/>
                <a:gd name="T44" fmla="*/ 247 w 622"/>
                <a:gd name="T45" fmla="*/ 197 h 311"/>
                <a:gd name="T46" fmla="*/ 203 w 622"/>
                <a:gd name="T47" fmla="*/ 171 h 311"/>
                <a:gd name="T48" fmla="*/ 155 w 622"/>
                <a:gd name="T49" fmla="*/ 152 h 311"/>
                <a:gd name="T50" fmla="*/ 102 w 622"/>
                <a:gd name="T51" fmla="*/ 136 h 311"/>
                <a:gd name="T52" fmla="*/ 46 w 622"/>
                <a:gd name="T53" fmla="*/ 124 h 311"/>
                <a:gd name="T54" fmla="*/ 13 w 622"/>
                <a:gd name="T55" fmla="*/ 203 h 311"/>
                <a:gd name="T56" fmla="*/ 69 w 622"/>
                <a:gd name="T57" fmla="*/ 213 h 311"/>
                <a:gd name="T58" fmla="*/ 122 w 622"/>
                <a:gd name="T59" fmla="*/ 228 h 311"/>
                <a:gd name="T60" fmla="*/ 171 w 622"/>
                <a:gd name="T61" fmla="*/ 248 h 311"/>
                <a:gd name="T62" fmla="*/ 212 w 622"/>
                <a:gd name="T63" fmla="*/ 272 h 311"/>
                <a:gd name="T64" fmla="*/ 247 w 622"/>
                <a:gd name="T65" fmla="*/ 301 h 311"/>
                <a:gd name="T66" fmla="*/ 383 w 622"/>
                <a:gd name="T67" fmla="*/ 301 h 311"/>
                <a:gd name="T68" fmla="*/ 417 w 622"/>
                <a:gd name="T69" fmla="*/ 271 h 311"/>
                <a:gd name="T70" fmla="*/ 460 w 622"/>
                <a:gd name="T71" fmla="*/ 246 h 311"/>
                <a:gd name="T72" fmla="*/ 509 w 622"/>
                <a:gd name="T73" fmla="*/ 226 h 311"/>
                <a:gd name="T74" fmla="*/ 564 w 622"/>
                <a:gd name="T75" fmla="*/ 211 h 311"/>
                <a:gd name="T76" fmla="*/ 622 w 622"/>
                <a:gd name="T77" fmla="*/ 201 h 311"/>
                <a:gd name="T78" fmla="*/ 564 w 622"/>
                <a:gd name="T79" fmla="*/ 128 h 311"/>
                <a:gd name="T80" fmla="*/ 513 w 622"/>
                <a:gd name="T81" fmla="*/ 139 h 311"/>
                <a:gd name="T82" fmla="*/ 465 w 622"/>
                <a:gd name="T83" fmla="*/ 154 h 311"/>
                <a:gd name="T84" fmla="*/ 420 w 622"/>
                <a:gd name="T85" fmla="*/ 175 h 311"/>
                <a:gd name="T86" fmla="*/ 379 w 622"/>
                <a:gd name="T87" fmla="*/ 19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2" h="311">
                  <a:moveTo>
                    <a:pt x="355" y="215"/>
                  </a:moveTo>
                  <a:lnTo>
                    <a:pt x="363" y="204"/>
                  </a:lnTo>
                  <a:lnTo>
                    <a:pt x="372" y="192"/>
                  </a:lnTo>
                  <a:lnTo>
                    <a:pt x="382" y="182"/>
                  </a:lnTo>
                  <a:lnTo>
                    <a:pt x="393" y="171"/>
                  </a:lnTo>
                  <a:lnTo>
                    <a:pt x="406" y="162"/>
                  </a:lnTo>
                  <a:lnTo>
                    <a:pt x="418" y="152"/>
                  </a:lnTo>
                  <a:lnTo>
                    <a:pt x="432" y="144"/>
                  </a:lnTo>
                  <a:lnTo>
                    <a:pt x="447" y="135"/>
                  </a:lnTo>
                  <a:lnTo>
                    <a:pt x="462" y="128"/>
                  </a:lnTo>
                  <a:lnTo>
                    <a:pt x="478" y="120"/>
                  </a:lnTo>
                  <a:lnTo>
                    <a:pt x="496" y="113"/>
                  </a:lnTo>
                  <a:lnTo>
                    <a:pt x="513" y="107"/>
                  </a:lnTo>
                  <a:lnTo>
                    <a:pt x="530" y="101"/>
                  </a:lnTo>
                  <a:lnTo>
                    <a:pt x="550" y="97"/>
                  </a:lnTo>
                  <a:lnTo>
                    <a:pt x="568" y="92"/>
                  </a:lnTo>
                  <a:lnTo>
                    <a:pt x="588" y="89"/>
                  </a:lnTo>
                  <a:lnTo>
                    <a:pt x="564" y="8"/>
                  </a:lnTo>
                  <a:lnTo>
                    <a:pt x="544" y="11"/>
                  </a:lnTo>
                  <a:lnTo>
                    <a:pt x="526" y="16"/>
                  </a:lnTo>
                  <a:lnTo>
                    <a:pt x="507" y="22"/>
                  </a:lnTo>
                  <a:lnTo>
                    <a:pt x="489" y="27"/>
                  </a:lnTo>
                  <a:lnTo>
                    <a:pt x="471" y="33"/>
                  </a:lnTo>
                  <a:lnTo>
                    <a:pt x="454" y="40"/>
                  </a:lnTo>
                  <a:lnTo>
                    <a:pt x="437" y="47"/>
                  </a:lnTo>
                  <a:lnTo>
                    <a:pt x="421" y="55"/>
                  </a:lnTo>
                  <a:lnTo>
                    <a:pt x="406" y="63"/>
                  </a:lnTo>
                  <a:lnTo>
                    <a:pt x="390" y="72"/>
                  </a:lnTo>
                  <a:lnTo>
                    <a:pt x="376" y="82"/>
                  </a:lnTo>
                  <a:lnTo>
                    <a:pt x="362" y="91"/>
                  </a:lnTo>
                  <a:lnTo>
                    <a:pt x="349" y="101"/>
                  </a:lnTo>
                  <a:lnTo>
                    <a:pt x="337" y="112"/>
                  </a:lnTo>
                  <a:lnTo>
                    <a:pt x="325" y="122"/>
                  </a:lnTo>
                  <a:lnTo>
                    <a:pt x="314" y="133"/>
                  </a:lnTo>
                  <a:lnTo>
                    <a:pt x="301" y="120"/>
                  </a:lnTo>
                  <a:lnTo>
                    <a:pt x="286" y="107"/>
                  </a:lnTo>
                  <a:lnTo>
                    <a:pt x="271" y="94"/>
                  </a:lnTo>
                  <a:lnTo>
                    <a:pt x="255" y="83"/>
                  </a:lnTo>
                  <a:lnTo>
                    <a:pt x="238" y="72"/>
                  </a:lnTo>
                  <a:lnTo>
                    <a:pt x="219" y="62"/>
                  </a:lnTo>
                  <a:lnTo>
                    <a:pt x="201" y="52"/>
                  </a:lnTo>
                  <a:lnTo>
                    <a:pt x="181" y="42"/>
                  </a:lnTo>
                  <a:lnTo>
                    <a:pt x="160" y="34"/>
                  </a:lnTo>
                  <a:lnTo>
                    <a:pt x="138" y="27"/>
                  </a:lnTo>
                  <a:lnTo>
                    <a:pt x="117" y="21"/>
                  </a:lnTo>
                  <a:lnTo>
                    <a:pt x="95" y="15"/>
                  </a:lnTo>
                  <a:lnTo>
                    <a:pt x="72" y="10"/>
                  </a:lnTo>
                  <a:lnTo>
                    <a:pt x="49" y="6"/>
                  </a:lnTo>
                  <a:lnTo>
                    <a:pt x="24" y="2"/>
                  </a:lnTo>
                  <a:lnTo>
                    <a:pt x="0" y="0"/>
                  </a:lnTo>
                  <a:lnTo>
                    <a:pt x="6" y="83"/>
                  </a:lnTo>
                  <a:lnTo>
                    <a:pt x="28" y="85"/>
                  </a:lnTo>
                  <a:lnTo>
                    <a:pt x="50" y="90"/>
                  </a:lnTo>
                  <a:lnTo>
                    <a:pt x="72" y="94"/>
                  </a:lnTo>
                  <a:lnTo>
                    <a:pt x="92" y="99"/>
                  </a:lnTo>
                  <a:lnTo>
                    <a:pt x="112" y="105"/>
                  </a:lnTo>
                  <a:lnTo>
                    <a:pt x="132" y="112"/>
                  </a:lnTo>
                  <a:lnTo>
                    <a:pt x="150" y="120"/>
                  </a:lnTo>
                  <a:lnTo>
                    <a:pt x="168" y="128"/>
                  </a:lnTo>
                  <a:lnTo>
                    <a:pt x="185" y="137"/>
                  </a:lnTo>
                  <a:lnTo>
                    <a:pt x="201" y="146"/>
                  </a:lnTo>
                  <a:lnTo>
                    <a:pt x="216" y="157"/>
                  </a:lnTo>
                  <a:lnTo>
                    <a:pt x="229" y="167"/>
                  </a:lnTo>
                  <a:lnTo>
                    <a:pt x="242" y="178"/>
                  </a:lnTo>
                  <a:lnTo>
                    <a:pt x="254" y="190"/>
                  </a:lnTo>
                  <a:lnTo>
                    <a:pt x="264" y="203"/>
                  </a:lnTo>
                  <a:lnTo>
                    <a:pt x="273" y="215"/>
                  </a:lnTo>
                  <a:lnTo>
                    <a:pt x="261" y="206"/>
                  </a:lnTo>
                  <a:lnTo>
                    <a:pt x="247" y="197"/>
                  </a:lnTo>
                  <a:lnTo>
                    <a:pt x="233" y="188"/>
                  </a:lnTo>
                  <a:lnTo>
                    <a:pt x="218" y="180"/>
                  </a:lnTo>
                  <a:lnTo>
                    <a:pt x="203" y="171"/>
                  </a:lnTo>
                  <a:lnTo>
                    <a:pt x="187" y="165"/>
                  </a:lnTo>
                  <a:lnTo>
                    <a:pt x="171" y="158"/>
                  </a:lnTo>
                  <a:lnTo>
                    <a:pt x="155" y="152"/>
                  </a:lnTo>
                  <a:lnTo>
                    <a:pt x="137" y="146"/>
                  </a:lnTo>
                  <a:lnTo>
                    <a:pt x="120" y="140"/>
                  </a:lnTo>
                  <a:lnTo>
                    <a:pt x="102" y="136"/>
                  </a:lnTo>
                  <a:lnTo>
                    <a:pt x="83" y="131"/>
                  </a:lnTo>
                  <a:lnTo>
                    <a:pt x="65" y="128"/>
                  </a:lnTo>
                  <a:lnTo>
                    <a:pt x="46" y="124"/>
                  </a:lnTo>
                  <a:lnTo>
                    <a:pt x="27" y="122"/>
                  </a:lnTo>
                  <a:lnTo>
                    <a:pt x="7" y="120"/>
                  </a:lnTo>
                  <a:lnTo>
                    <a:pt x="13" y="203"/>
                  </a:lnTo>
                  <a:lnTo>
                    <a:pt x="32" y="205"/>
                  </a:lnTo>
                  <a:lnTo>
                    <a:pt x="51" y="208"/>
                  </a:lnTo>
                  <a:lnTo>
                    <a:pt x="69" y="213"/>
                  </a:lnTo>
                  <a:lnTo>
                    <a:pt x="88" y="216"/>
                  </a:lnTo>
                  <a:lnTo>
                    <a:pt x="105" y="222"/>
                  </a:lnTo>
                  <a:lnTo>
                    <a:pt x="122" y="228"/>
                  </a:lnTo>
                  <a:lnTo>
                    <a:pt x="140" y="234"/>
                  </a:lnTo>
                  <a:lnTo>
                    <a:pt x="156" y="241"/>
                  </a:lnTo>
                  <a:lnTo>
                    <a:pt x="171" y="248"/>
                  </a:lnTo>
                  <a:lnTo>
                    <a:pt x="186" y="256"/>
                  </a:lnTo>
                  <a:lnTo>
                    <a:pt x="200" y="264"/>
                  </a:lnTo>
                  <a:lnTo>
                    <a:pt x="212" y="272"/>
                  </a:lnTo>
                  <a:lnTo>
                    <a:pt x="225" y="281"/>
                  </a:lnTo>
                  <a:lnTo>
                    <a:pt x="236" y="290"/>
                  </a:lnTo>
                  <a:lnTo>
                    <a:pt x="247" y="301"/>
                  </a:lnTo>
                  <a:lnTo>
                    <a:pt x="256" y="311"/>
                  </a:lnTo>
                  <a:lnTo>
                    <a:pt x="372" y="311"/>
                  </a:lnTo>
                  <a:lnTo>
                    <a:pt x="383" y="301"/>
                  </a:lnTo>
                  <a:lnTo>
                    <a:pt x="393" y="290"/>
                  </a:lnTo>
                  <a:lnTo>
                    <a:pt x="405" y="281"/>
                  </a:lnTo>
                  <a:lnTo>
                    <a:pt x="417" y="271"/>
                  </a:lnTo>
                  <a:lnTo>
                    <a:pt x="431" y="262"/>
                  </a:lnTo>
                  <a:lnTo>
                    <a:pt x="445" y="254"/>
                  </a:lnTo>
                  <a:lnTo>
                    <a:pt x="460" y="246"/>
                  </a:lnTo>
                  <a:lnTo>
                    <a:pt x="476" y="238"/>
                  </a:lnTo>
                  <a:lnTo>
                    <a:pt x="492" y="233"/>
                  </a:lnTo>
                  <a:lnTo>
                    <a:pt x="509" y="226"/>
                  </a:lnTo>
                  <a:lnTo>
                    <a:pt x="528" y="220"/>
                  </a:lnTo>
                  <a:lnTo>
                    <a:pt x="545" y="215"/>
                  </a:lnTo>
                  <a:lnTo>
                    <a:pt x="564" y="211"/>
                  </a:lnTo>
                  <a:lnTo>
                    <a:pt x="583" y="207"/>
                  </a:lnTo>
                  <a:lnTo>
                    <a:pt x="603" y="204"/>
                  </a:lnTo>
                  <a:lnTo>
                    <a:pt x="622" y="201"/>
                  </a:lnTo>
                  <a:lnTo>
                    <a:pt x="598" y="122"/>
                  </a:lnTo>
                  <a:lnTo>
                    <a:pt x="581" y="124"/>
                  </a:lnTo>
                  <a:lnTo>
                    <a:pt x="564" y="128"/>
                  </a:lnTo>
                  <a:lnTo>
                    <a:pt x="546" y="131"/>
                  </a:lnTo>
                  <a:lnTo>
                    <a:pt x="529" y="135"/>
                  </a:lnTo>
                  <a:lnTo>
                    <a:pt x="513" y="139"/>
                  </a:lnTo>
                  <a:lnTo>
                    <a:pt x="496" y="144"/>
                  </a:lnTo>
                  <a:lnTo>
                    <a:pt x="481" y="150"/>
                  </a:lnTo>
                  <a:lnTo>
                    <a:pt x="465" y="154"/>
                  </a:lnTo>
                  <a:lnTo>
                    <a:pt x="450" y="161"/>
                  </a:lnTo>
                  <a:lnTo>
                    <a:pt x="435" y="168"/>
                  </a:lnTo>
                  <a:lnTo>
                    <a:pt x="420" y="175"/>
                  </a:lnTo>
                  <a:lnTo>
                    <a:pt x="406" y="182"/>
                  </a:lnTo>
                  <a:lnTo>
                    <a:pt x="392" y="190"/>
                  </a:lnTo>
                  <a:lnTo>
                    <a:pt x="379" y="198"/>
                  </a:lnTo>
                  <a:lnTo>
                    <a:pt x="367" y="206"/>
                  </a:lnTo>
                  <a:lnTo>
                    <a:pt x="355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007298" y="737869"/>
            <a:ext cx="827087" cy="660401"/>
            <a:chOff x="1096963" y="612775"/>
            <a:chExt cx="827087" cy="660401"/>
          </a:xfrm>
        </p:grpSpPr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201738" y="896938"/>
              <a:ext cx="254000" cy="92075"/>
            </a:xfrm>
            <a:custGeom>
              <a:avLst/>
              <a:gdLst>
                <a:gd name="T0" fmla="*/ 312 w 321"/>
                <a:gd name="T1" fmla="*/ 79 h 115"/>
                <a:gd name="T2" fmla="*/ 312 w 321"/>
                <a:gd name="T3" fmla="*/ 79 h 115"/>
                <a:gd name="T4" fmla="*/ 297 w 321"/>
                <a:gd name="T5" fmla="*/ 69 h 115"/>
                <a:gd name="T6" fmla="*/ 282 w 321"/>
                <a:gd name="T7" fmla="*/ 60 h 115"/>
                <a:gd name="T8" fmla="*/ 265 w 321"/>
                <a:gd name="T9" fmla="*/ 52 h 115"/>
                <a:gd name="T10" fmla="*/ 249 w 321"/>
                <a:gd name="T11" fmla="*/ 45 h 115"/>
                <a:gd name="T12" fmla="*/ 232 w 321"/>
                <a:gd name="T13" fmla="*/ 38 h 115"/>
                <a:gd name="T14" fmla="*/ 215 w 321"/>
                <a:gd name="T15" fmla="*/ 31 h 115"/>
                <a:gd name="T16" fmla="*/ 196 w 321"/>
                <a:gd name="T17" fmla="*/ 26 h 115"/>
                <a:gd name="T18" fmla="*/ 179 w 321"/>
                <a:gd name="T19" fmla="*/ 20 h 115"/>
                <a:gd name="T20" fmla="*/ 159 w 321"/>
                <a:gd name="T21" fmla="*/ 15 h 115"/>
                <a:gd name="T22" fmla="*/ 141 w 321"/>
                <a:gd name="T23" fmla="*/ 12 h 115"/>
                <a:gd name="T24" fmla="*/ 121 w 321"/>
                <a:gd name="T25" fmla="*/ 8 h 115"/>
                <a:gd name="T26" fmla="*/ 102 w 321"/>
                <a:gd name="T27" fmla="*/ 5 h 115"/>
                <a:gd name="T28" fmla="*/ 82 w 321"/>
                <a:gd name="T29" fmla="*/ 4 h 115"/>
                <a:gd name="T30" fmla="*/ 62 w 321"/>
                <a:gd name="T31" fmla="*/ 1 h 115"/>
                <a:gd name="T32" fmla="*/ 42 w 321"/>
                <a:gd name="T33" fmla="*/ 0 h 115"/>
                <a:gd name="T34" fmla="*/ 21 w 321"/>
                <a:gd name="T35" fmla="*/ 0 h 115"/>
                <a:gd name="T36" fmla="*/ 13 w 321"/>
                <a:gd name="T37" fmla="*/ 1 h 115"/>
                <a:gd name="T38" fmla="*/ 6 w 321"/>
                <a:gd name="T39" fmla="*/ 6 h 115"/>
                <a:gd name="T40" fmla="*/ 2 w 321"/>
                <a:gd name="T41" fmla="*/ 13 h 115"/>
                <a:gd name="T42" fmla="*/ 0 w 321"/>
                <a:gd name="T43" fmla="*/ 21 h 115"/>
                <a:gd name="T44" fmla="*/ 2 w 321"/>
                <a:gd name="T45" fmla="*/ 29 h 115"/>
                <a:gd name="T46" fmla="*/ 6 w 321"/>
                <a:gd name="T47" fmla="*/ 36 h 115"/>
                <a:gd name="T48" fmla="*/ 13 w 321"/>
                <a:gd name="T49" fmla="*/ 41 h 115"/>
                <a:gd name="T50" fmla="*/ 21 w 321"/>
                <a:gd name="T51" fmla="*/ 42 h 115"/>
                <a:gd name="T52" fmla="*/ 40 w 321"/>
                <a:gd name="T53" fmla="*/ 42 h 115"/>
                <a:gd name="T54" fmla="*/ 58 w 321"/>
                <a:gd name="T55" fmla="*/ 43 h 115"/>
                <a:gd name="T56" fmla="*/ 78 w 321"/>
                <a:gd name="T57" fmla="*/ 44 h 115"/>
                <a:gd name="T58" fmla="*/ 96 w 321"/>
                <a:gd name="T59" fmla="*/ 46 h 115"/>
                <a:gd name="T60" fmla="*/ 113 w 321"/>
                <a:gd name="T61" fmla="*/ 50 h 115"/>
                <a:gd name="T62" fmla="*/ 132 w 321"/>
                <a:gd name="T63" fmla="*/ 52 h 115"/>
                <a:gd name="T64" fmla="*/ 149 w 321"/>
                <a:gd name="T65" fmla="*/ 57 h 115"/>
                <a:gd name="T66" fmla="*/ 166 w 321"/>
                <a:gd name="T67" fmla="*/ 60 h 115"/>
                <a:gd name="T68" fmla="*/ 184 w 321"/>
                <a:gd name="T69" fmla="*/ 66 h 115"/>
                <a:gd name="T70" fmla="*/ 200 w 321"/>
                <a:gd name="T71" fmla="*/ 71 h 115"/>
                <a:gd name="T72" fmla="*/ 216 w 321"/>
                <a:gd name="T73" fmla="*/ 76 h 115"/>
                <a:gd name="T74" fmla="*/ 232 w 321"/>
                <a:gd name="T75" fmla="*/ 83 h 115"/>
                <a:gd name="T76" fmla="*/ 247 w 321"/>
                <a:gd name="T77" fmla="*/ 90 h 115"/>
                <a:gd name="T78" fmla="*/ 262 w 321"/>
                <a:gd name="T79" fmla="*/ 97 h 115"/>
                <a:gd name="T80" fmla="*/ 276 w 321"/>
                <a:gd name="T81" fmla="*/ 105 h 115"/>
                <a:gd name="T82" fmla="*/ 290 w 321"/>
                <a:gd name="T83" fmla="*/ 113 h 115"/>
                <a:gd name="T84" fmla="*/ 297 w 321"/>
                <a:gd name="T85" fmla="*/ 115 h 115"/>
                <a:gd name="T86" fmla="*/ 305 w 321"/>
                <a:gd name="T87" fmla="*/ 115 h 115"/>
                <a:gd name="T88" fmla="*/ 312 w 321"/>
                <a:gd name="T89" fmla="*/ 113 h 115"/>
                <a:gd name="T90" fmla="*/ 317 w 321"/>
                <a:gd name="T91" fmla="*/ 107 h 115"/>
                <a:gd name="T92" fmla="*/ 321 w 321"/>
                <a:gd name="T93" fmla="*/ 99 h 115"/>
                <a:gd name="T94" fmla="*/ 321 w 321"/>
                <a:gd name="T95" fmla="*/ 91 h 115"/>
                <a:gd name="T96" fmla="*/ 317 w 321"/>
                <a:gd name="T97" fmla="*/ 84 h 115"/>
                <a:gd name="T98" fmla="*/ 312 w 321"/>
                <a:gd name="T99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12" y="79"/>
                  </a:moveTo>
                  <a:lnTo>
                    <a:pt x="312" y="79"/>
                  </a:lnTo>
                  <a:lnTo>
                    <a:pt x="297" y="69"/>
                  </a:lnTo>
                  <a:lnTo>
                    <a:pt x="282" y="60"/>
                  </a:lnTo>
                  <a:lnTo>
                    <a:pt x="265" y="52"/>
                  </a:lnTo>
                  <a:lnTo>
                    <a:pt x="249" y="45"/>
                  </a:lnTo>
                  <a:lnTo>
                    <a:pt x="232" y="38"/>
                  </a:lnTo>
                  <a:lnTo>
                    <a:pt x="215" y="31"/>
                  </a:lnTo>
                  <a:lnTo>
                    <a:pt x="196" y="26"/>
                  </a:lnTo>
                  <a:lnTo>
                    <a:pt x="179" y="20"/>
                  </a:lnTo>
                  <a:lnTo>
                    <a:pt x="159" y="15"/>
                  </a:lnTo>
                  <a:lnTo>
                    <a:pt x="141" y="12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82" y="4"/>
                  </a:lnTo>
                  <a:lnTo>
                    <a:pt x="62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1"/>
                  </a:lnTo>
                  <a:lnTo>
                    <a:pt x="21" y="42"/>
                  </a:lnTo>
                  <a:lnTo>
                    <a:pt x="40" y="42"/>
                  </a:lnTo>
                  <a:lnTo>
                    <a:pt x="58" y="43"/>
                  </a:lnTo>
                  <a:lnTo>
                    <a:pt x="78" y="44"/>
                  </a:lnTo>
                  <a:lnTo>
                    <a:pt x="96" y="46"/>
                  </a:lnTo>
                  <a:lnTo>
                    <a:pt x="113" y="50"/>
                  </a:lnTo>
                  <a:lnTo>
                    <a:pt x="132" y="52"/>
                  </a:lnTo>
                  <a:lnTo>
                    <a:pt x="149" y="57"/>
                  </a:lnTo>
                  <a:lnTo>
                    <a:pt x="166" y="60"/>
                  </a:lnTo>
                  <a:lnTo>
                    <a:pt x="184" y="66"/>
                  </a:lnTo>
                  <a:lnTo>
                    <a:pt x="200" y="71"/>
                  </a:lnTo>
                  <a:lnTo>
                    <a:pt x="216" y="76"/>
                  </a:lnTo>
                  <a:lnTo>
                    <a:pt x="232" y="83"/>
                  </a:lnTo>
                  <a:lnTo>
                    <a:pt x="247" y="90"/>
                  </a:lnTo>
                  <a:lnTo>
                    <a:pt x="262" y="97"/>
                  </a:lnTo>
                  <a:lnTo>
                    <a:pt x="276" y="105"/>
                  </a:lnTo>
                  <a:lnTo>
                    <a:pt x="290" y="113"/>
                  </a:lnTo>
                  <a:lnTo>
                    <a:pt x="297" y="115"/>
                  </a:lnTo>
                  <a:lnTo>
                    <a:pt x="305" y="115"/>
                  </a:lnTo>
                  <a:lnTo>
                    <a:pt x="312" y="113"/>
                  </a:lnTo>
                  <a:lnTo>
                    <a:pt x="317" y="107"/>
                  </a:lnTo>
                  <a:lnTo>
                    <a:pt x="321" y="99"/>
                  </a:lnTo>
                  <a:lnTo>
                    <a:pt x="321" y="91"/>
                  </a:lnTo>
                  <a:lnTo>
                    <a:pt x="317" y="84"/>
                  </a:lnTo>
                  <a:lnTo>
                    <a:pt x="312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550988" y="781050"/>
              <a:ext cx="258762" cy="93663"/>
            </a:xfrm>
            <a:custGeom>
              <a:avLst/>
              <a:gdLst>
                <a:gd name="T0" fmla="*/ 32 w 326"/>
                <a:gd name="T1" fmla="*/ 115 h 119"/>
                <a:gd name="T2" fmla="*/ 32 w 326"/>
                <a:gd name="T3" fmla="*/ 115 h 119"/>
                <a:gd name="T4" fmla="*/ 46 w 326"/>
                <a:gd name="T5" fmla="*/ 107 h 119"/>
                <a:gd name="T6" fmla="*/ 59 w 326"/>
                <a:gd name="T7" fmla="*/ 98 h 119"/>
                <a:gd name="T8" fmla="*/ 73 w 326"/>
                <a:gd name="T9" fmla="*/ 91 h 119"/>
                <a:gd name="T10" fmla="*/ 89 w 326"/>
                <a:gd name="T11" fmla="*/ 84 h 119"/>
                <a:gd name="T12" fmla="*/ 104 w 326"/>
                <a:gd name="T13" fmla="*/ 77 h 119"/>
                <a:gd name="T14" fmla="*/ 122 w 326"/>
                <a:gd name="T15" fmla="*/ 71 h 119"/>
                <a:gd name="T16" fmla="*/ 138 w 326"/>
                <a:gd name="T17" fmla="*/ 66 h 119"/>
                <a:gd name="T18" fmla="*/ 155 w 326"/>
                <a:gd name="T19" fmla="*/ 61 h 119"/>
                <a:gd name="T20" fmla="*/ 174 w 326"/>
                <a:gd name="T21" fmla="*/ 56 h 119"/>
                <a:gd name="T22" fmla="*/ 191 w 326"/>
                <a:gd name="T23" fmla="*/ 52 h 119"/>
                <a:gd name="T24" fmla="*/ 209 w 326"/>
                <a:gd name="T25" fmla="*/ 49 h 119"/>
                <a:gd name="T26" fmla="*/ 228 w 326"/>
                <a:gd name="T27" fmla="*/ 46 h 119"/>
                <a:gd name="T28" fmla="*/ 247 w 326"/>
                <a:gd name="T29" fmla="*/ 44 h 119"/>
                <a:gd name="T30" fmla="*/ 266 w 326"/>
                <a:gd name="T31" fmla="*/ 43 h 119"/>
                <a:gd name="T32" fmla="*/ 285 w 326"/>
                <a:gd name="T33" fmla="*/ 41 h 119"/>
                <a:gd name="T34" fmla="*/ 305 w 326"/>
                <a:gd name="T35" fmla="*/ 41 h 119"/>
                <a:gd name="T36" fmla="*/ 313 w 326"/>
                <a:gd name="T37" fmla="*/ 40 h 119"/>
                <a:gd name="T38" fmla="*/ 320 w 326"/>
                <a:gd name="T39" fmla="*/ 36 h 119"/>
                <a:gd name="T40" fmla="*/ 324 w 326"/>
                <a:gd name="T41" fmla="*/ 29 h 119"/>
                <a:gd name="T42" fmla="*/ 326 w 326"/>
                <a:gd name="T43" fmla="*/ 21 h 119"/>
                <a:gd name="T44" fmla="*/ 324 w 326"/>
                <a:gd name="T45" fmla="*/ 13 h 119"/>
                <a:gd name="T46" fmla="*/ 320 w 326"/>
                <a:gd name="T47" fmla="*/ 6 h 119"/>
                <a:gd name="T48" fmla="*/ 313 w 326"/>
                <a:gd name="T49" fmla="*/ 1 h 119"/>
                <a:gd name="T50" fmla="*/ 305 w 326"/>
                <a:gd name="T51" fmla="*/ 0 h 119"/>
                <a:gd name="T52" fmla="*/ 284 w 326"/>
                <a:gd name="T53" fmla="*/ 0 h 119"/>
                <a:gd name="T54" fmla="*/ 263 w 326"/>
                <a:gd name="T55" fmla="*/ 1 h 119"/>
                <a:gd name="T56" fmla="*/ 243 w 326"/>
                <a:gd name="T57" fmla="*/ 3 h 119"/>
                <a:gd name="T58" fmla="*/ 222 w 326"/>
                <a:gd name="T59" fmla="*/ 6 h 119"/>
                <a:gd name="T60" fmla="*/ 202 w 326"/>
                <a:gd name="T61" fmla="*/ 8 h 119"/>
                <a:gd name="T62" fmla="*/ 182 w 326"/>
                <a:gd name="T63" fmla="*/ 13 h 119"/>
                <a:gd name="T64" fmla="*/ 162 w 326"/>
                <a:gd name="T65" fmla="*/ 16 h 119"/>
                <a:gd name="T66" fmla="*/ 144 w 326"/>
                <a:gd name="T67" fmla="*/ 22 h 119"/>
                <a:gd name="T68" fmla="*/ 124 w 326"/>
                <a:gd name="T69" fmla="*/ 26 h 119"/>
                <a:gd name="T70" fmla="*/ 107 w 326"/>
                <a:gd name="T71" fmla="*/ 33 h 119"/>
                <a:gd name="T72" fmla="*/ 88 w 326"/>
                <a:gd name="T73" fmla="*/ 40 h 119"/>
                <a:gd name="T74" fmla="*/ 71 w 326"/>
                <a:gd name="T75" fmla="*/ 47 h 119"/>
                <a:gd name="T76" fmla="*/ 54 w 326"/>
                <a:gd name="T77" fmla="*/ 55 h 119"/>
                <a:gd name="T78" fmla="*/ 38 w 326"/>
                <a:gd name="T79" fmla="*/ 63 h 119"/>
                <a:gd name="T80" fmla="*/ 23 w 326"/>
                <a:gd name="T81" fmla="*/ 73 h 119"/>
                <a:gd name="T82" fmla="*/ 8 w 326"/>
                <a:gd name="T83" fmla="*/ 82 h 119"/>
                <a:gd name="T84" fmla="*/ 2 w 326"/>
                <a:gd name="T85" fmla="*/ 88 h 119"/>
                <a:gd name="T86" fmla="*/ 0 w 326"/>
                <a:gd name="T87" fmla="*/ 94 h 119"/>
                <a:gd name="T88" fmla="*/ 0 w 326"/>
                <a:gd name="T89" fmla="*/ 102 h 119"/>
                <a:gd name="T90" fmla="*/ 3 w 326"/>
                <a:gd name="T91" fmla="*/ 111 h 119"/>
                <a:gd name="T92" fmla="*/ 9 w 326"/>
                <a:gd name="T93" fmla="*/ 116 h 119"/>
                <a:gd name="T94" fmla="*/ 16 w 326"/>
                <a:gd name="T95" fmla="*/ 119 h 119"/>
                <a:gd name="T96" fmla="*/ 24 w 326"/>
                <a:gd name="T97" fmla="*/ 119 h 119"/>
                <a:gd name="T98" fmla="*/ 32 w 326"/>
                <a:gd name="T99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" h="119">
                  <a:moveTo>
                    <a:pt x="32" y="115"/>
                  </a:moveTo>
                  <a:lnTo>
                    <a:pt x="32" y="115"/>
                  </a:lnTo>
                  <a:lnTo>
                    <a:pt x="46" y="107"/>
                  </a:lnTo>
                  <a:lnTo>
                    <a:pt x="59" y="98"/>
                  </a:lnTo>
                  <a:lnTo>
                    <a:pt x="73" y="91"/>
                  </a:lnTo>
                  <a:lnTo>
                    <a:pt x="89" y="84"/>
                  </a:lnTo>
                  <a:lnTo>
                    <a:pt x="104" y="77"/>
                  </a:lnTo>
                  <a:lnTo>
                    <a:pt x="122" y="71"/>
                  </a:lnTo>
                  <a:lnTo>
                    <a:pt x="138" y="66"/>
                  </a:lnTo>
                  <a:lnTo>
                    <a:pt x="155" y="61"/>
                  </a:lnTo>
                  <a:lnTo>
                    <a:pt x="174" y="56"/>
                  </a:lnTo>
                  <a:lnTo>
                    <a:pt x="191" y="52"/>
                  </a:lnTo>
                  <a:lnTo>
                    <a:pt x="209" y="49"/>
                  </a:lnTo>
                  <a:lnTo>
                    <a:pt x="228" y="46"/>
                  </a:lnTo>
                  <a:lnTo>
                    <a:pt x="247" y="44"/>
                  </a:lnTo>
                  <a:lnTo>
                    <a:pt x="266" y="43"/>
                  </a:lnTo>
                  <a:lnTo>
                    <a:pt x="285" y="41"/>
                  </a:lnTo>
                  <a:lnTo>
                    <a:pt x="305" y="41"/>
                  </a:lnTo>
                  <a:lnTo>
                    <a:pt x="313" y="40"/>
                  </a:lnTo>
                  <a:lnTo>
                    <a:pt x="320" y="36"/>
                  </a:lnTo>
                  <a:lnTo>
                    <a:pt x="324" y="29"/>
                  </a:lnTo>
                  <a:lnTo>
                    <a:pt x="326" y="21"/>
                  </a:lnTo>
                  <a:lnTo>
                    <a:pt x="324" y="13"/>
                  </a:lnTo>
                  <a:lnTo>
                    <a:pt x="320" y="6"/>
                  </a:lnTo>
                  <a:lnTo>
                    <a:pt x="313" y="1"/>
                  </a:lnTo>
                  <a:lnTo>
                    <a:pt x="305" y="0"/>
                  </a:lnTo>
                  <a:lnTo>
                    <a:pt x="284" y="0"/>
                  </a:lnTo>
                  <a:lnTo>
                    <a:pt x="263" y="1"/>
                  </a:lnTo>
                  <a:lnTo>
                    <a:pt x="243" y="3"/>
                  </a:lnTo>
                  <a:lnTo>
                    <a:pt x="222" y="6"/>
                  </a:lnTo>
                  <a:lnTo>
                    <a:pt x="202" y="8"/>
                  </a:lnTo>
                  <a:lnTo>
                    <a:pt x="182" y="13"/>
                  </a:lnTo>
                  <a:lnTo>
                    <a:pt x="162" y="16"/>
                  </a:lnTo>
                  <a:lnTo>
                    <a:pt x="144" y="22"/>
                  </a:lnTo>
                  <a:lnTo>
                    <a:pt x="124" y="26"/>
                  </a:lnTo>
                  <a:lnTo>
                    <a:pt x="107" y="33"/>
                  </a:lnTo>
                  <a:lnTo>
                    <a:pt x="88" y="40"/>
                  </a:lnTo>
                  <a:lnTo>
                    <a:pt x="71" y="47"/>
                  </a:lnTo>
                  <a:lnTo>
                    <a:pt x="54" y="55"/>
                  </a:lnTo>
                  <a:lnTo>
                    <a:pt x="38" y="63"/>
                  </a:lnTo>
                  <a:lnTo>
                    <a:pt x="23" y="73"/>
                  </a:lnTo>
                  <a:lnTo>
                    <a:pt x="8" y="82"/>
                  </a:lnTo>
                  <a:lnTo>
                    <a:pt x="2" y="88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3" y="111"/>
                  </a:lnTo>
                  <a:lnTo>
                    <a:pt x="9" y="116"/>
                  </a:lnTo>
                  <a:lnTo>
                    <a:pt x="16" y="119"/>
                  </a:lnTo>
                  <a:lnTo>
                    <a:pt x="24" y="119"/>
                  </a:lnTo>
                  <a:lnTo>
                    <a:pt x="32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555750" y="896938"/>
              <a:ext cx="254000" cy="92075"/>
            </a:xfrm>
            <a:custGeom>
              <a:avLst/>
              <a:gdLst>
                <a:gd name="T0" fmla="*/ 300 w 321"/>
                <a:gd name="T1" fmla="*/ 0 h 115"/>
                <a:gd name="T2" fmla="*/ 279 w 321"/>
                <a:gd name="T3" fmla="*/ 0 h 115"/>
                <a:gd name="T4" fmla="*/ 258 w 321"/>
                <a:gd name="T5" fmla="*/ 1 h 115"/>
                <a:gd name="T6" fmla="*/ 239 w 321"/>
                <a:gd name="T7" fmla="*/ 4 h 115"/>
                <a:gd name="T8" fmla="*/ 219 w 321"/>
                <a:gd name="T9" fmla="*/ 5 h 115"/>
                <a:gd name="T10" fmla="*/ 200 w 321"/>
                <a:gd name="T11" fmla="*/ 8 h 115"/>
                <a:gd name="T12" fmla="*/ 180 w 321"/>
                <a:gd name="T13" fmla="*/ 12 h 115"/>
                <a:gd name="T14" fmla="*/ 160 w 321"/>
                <a:gd name="T15" fmla="*/ 15 h 115"/>
                <a:gd name="T16" fmla="*/ 142 w 321"/>
                <a:gd name="T17" fmla="*/ 20 h 115"/>
                <a:gd name="T18" fmla="*/ 124 w 321"/>
                <a:gd name="T19" fmla="*/ 26 h 115"/>
                <a:gd name="T20" fmla="*/ 106 w 321"/>
                <a:gd name="T21" fmla="*/ 31 h 115"/>
                <a:gd name="T22" fmla="*/ 89 w 321"/>
                <a:gd name="T23" fmla="*/ 38 h 115"/>
                <a:gd name="T24" fmla="*/ 72 w 321"/>
                <a:gd name="T25" fmla="*/ 45 h 115"/>
                <a:gd name="T26" fmla="*/ 56 w 321"/>
                <a:gd name="T27" fmla="*/ 52 h 115"/>
                <a:gd name="T28" fmla="*/ 40 w 321"/>
                <a:gd name="T29" fmla="*/ 60 h 115"/>
                <a:gd name="T30" fmla="*/ 25 w 321"/>
                <a:gd name="T31" fmla="*/ 69 h 115"/>
                <a:gd name="T32" fmla="*/ 10 w 321"/>
                <a:gd name="T33" fmla="*/ 79 h 115"/>
                <a:gd name="T34" fmla="*/ 10 w 321"/>
                <a:gd name="T35" fmla="*/ 79 h 115"/>
                <a:gd name="T36" fmla="*/ 4 w 321"/>
                <a:gd name="T37" fmla="*/ 84 h 115"/>
                <a:gd name="T38" fmla="*/ 0 w 321"/>
                <a:gd name="T39" fmla="*/ 91 h 115"/>
                <a:gd name="T40" fmla="*/ 0 w 321"/>
                <a:gd name="T41" fmla="*/ 99 h 115"/>
                <a:gd name="T42" fmla="*/ 3 w 321"/>
                <a:gd name="T43" fmla="*/ 107 h 115"/>
                <a:gd name="T44" fmla="*/ 8 w 321"/>
                <a:gd name="T45" fmla="*/ 113 h 115"/>
                <a:gd name="T46" fmla="*/ 16 w 321"/>
                <a:gd name="T47" fmla="*/ 115 h 115"/>
                <a:gd name="T48" fmla="*/ 25 w 321"/>
                <a:gd name="T49" fmla="*/ 115 h 115"/>
                <a:gd name="T50" fmla="*/ 31 w 321"/>
                <a:gd name="T51" fmla="*/ 113 h 115"/>
                <a:gd name="T52" fmla="*/ 45 w 321"/>
                <a:gd name="T53" fmla="*/ 105 h 115"/>
                <a:gd name="T54" fmla="*/ 59 w 321"/>
                <a:gd name="T55" fmla="*/ 97 h 115"/>
                <a:gd name="T56" fmla="*/ 74 w 321"/>
                <a:gd name="T57" fmla="*/ 90 h 115"/>
                <a:gd name="T58" fmla="*/ 89 w 321"/>
                <a:gd name="T59" fmla="*/ 83 h 115"/>
                <a:gd name="T60" fmla="*/ 105 w 321"/>
                <a:gd name="T61" fmla="*/ 76 h 115"/>
                <a:gd name="T62" fmla="*/ 121 w 321"/>
                <a:gd name="T63" fmla="*/ 71 h 115"/>
                <a:gd name="T64" fmla="*/ 137 w 321"/>
                <a:gd name="T65" fmla="*/ 66 h 115"/>
                <a:gd name="T66" fmla="*/ 155 w 321"/>
                <a:gd name="T67" fmla="*/ 60 h 115"/>
                <a:gd name="T68" fmla="*/ 172 w 321"/>
                <a:gd name="T69" fmla="*/ 57 h 115"/>
                <a:gd name="T70" fmla="*/ 189 w 321"/>
                <a:gd name="T71" fmla="*/ 52 h 115"/>
                <a:gd name="T72" fmla="*/ 208 w 321"/>
                <a:gd name="T73" fmla="*/ 50 h 115"/>
                <a:gd name="T74" fmla="*/ 225 w 321"/>
                <a:gd name="T75" fmla="*/ 46 h 115"/>
                <a:gd name="T76" fmla="*/ 243 w 321"/>
                <a:gd name="T77" fmla="*/ 44 h 115"/>
                <a:gd name="T78" fmla="*/ 263 w 321"/>
                <a:gd name="T79" fmla="*/ 43 h 115"/>
                <a:gd name="T80" fmla="*/ 281 w 321"/>
                <a:gd name="T81" fmla="*/ 42 h 115"/>
                <a:gd name="T82" fmla="*/ 300 w 321"/>
                <a:gd name="T83" fmla="*/ 42 h 115"/>
                <a:gd name="T84" fmla="*/ 308 w 321"/>
                <a:gd name="T85" fmla="*/ 41 h 115"/>
                <a:gd name="T86" fmla="*/ 315 w 321"/>
                <a:gd name="T87" fmla="*/ 36 h 115"/>
                <a:gd name="T88" fmla="*/ 319 w 321"/>
                <a:gd name="T89" fmla="*/ 29 h 115"/>
                <a:gd name="T90" fmla="*/ 321 w 321"/>
                <a:gd name="T91" fmla="*/ 21 h 115"/>
                <a:gd name="T92" fmla="*/ 319 w 321"/>
                <a:gd name="T93" fmla="*/ 13 h 115"/>
                <a:gd name="T94" fmla="*/ 315 w 321"/>
                <a:gd name="T95" fmla="*/ 6 h 115"/>
                <a:gd name="T96" fmla="*/ 308 w 321"/>
                <a:gd name="T97" fmla="*/ 1 h 115"/>
                <a:gd name="T98" fmla="*/ 300 w 321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00" y="0"/>
                  </a:moveTo>
                  <a:lnTo>
                    <a:pt x="279" y="0"/>
                  </a:lnTo>
                  <a:lnTo>
                    <a:pt x="258" y="1"/>
                  </a:lnTo>
                  <a:lnTo>
                    <a:pt x="239" y="4"/>
                  </a:lnTo>
                  <a:lnTo>
                    <a:pt x="219" y="5"/>
                  </a:lnTo>
                  <a:lnTo>
                    <a:pt x="200" y="8"/>
                  </a:lnTo>
                  <a:lnTo>
                    <a:pt x="180" y="12"/>
                  </a:lnTo>
                  <a:lnTo>
                    <a:pt x="160" y="15"/>
                  </a:lnTo>
                  <a:lnTo>
                    <a:pt x="142" y="20"/>
                  </a:lnTo>
                  <a:lnTo>
                    <a:pt x="124" y="26"/>
                  </a:lnTo>
                  <a:lnTo>
                    <a:pt x="106" y="31"/>
                  </a:lnTo>
                  <a:lnTo>
                    <a:pt x="89" y="38"/>
                  </a:lnTo>
                  <a:lnTo>
                    <a:pt x="72" y="45"/>
                  </a:lnTo>
                  <a:lnTo>
                    <a:pt x="56" y="52"/>
                  </a:lnTo>
                  <a:lnTo>
                    <a:pt x="40" y="60"/>
                  </a:lnTo>
                  <a:lnTo>
                    <a:pt x="25" y="69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4" y="84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3" y="107"/>
                  </a:lnTo>
                  <a:lnTo>
                    <a:pt x="8" y="113"/>
                  </a:lnTo>
                  <a:lnTo>
                    <a:pt x="16" y="115"/>
                  </a:lnTo>
                  <a:lnTo>
                    <a:pt x="25" y="115"/>
                  </a:lnTo>
                  <a:lnTo>
                    <a:pt x="31" y="113"/>
                  </a:lnTo>
                  <a:lnTo>
                    <a:pt x="45" y="105"/>
                  </a:lnTo>
                  <a:lnTo>
                    <a:pt x="59" y="97"/>
                  </a:lnTo>
                  <a:lnTo>
                    <a:pt x="74" y="90"/>
                  </a:lnTo>
                  <a:lnTo>
                    <a:pt x="89" y="83"/>
                  </a:lnTo>
                  <a:lnTo>
                    <a:pt x="105" y="76"/>
                  </a:lnTo>
                  <a:lnTo>
                    <a:pt x="121" y="71"/>
                  </a:lnTo>
                  <a:lnTo>
                    <a:pt x="137" y="66"/>
                  </a:lnTo>
                  <a:lnTo>
                    <a:pt x="155" y="60"/>
                  </a:lnTo>
                  <a:lnTo>
                    <a:pt x="172" y="57"/>
                  </a:lnTo>
                  <a:lnTo>
                    <a:pt x="189" y="52"/>
                  </a:lnTo>
                  <a:lnTo>
                    <a:pt x="208" y="50"/>
                  </a:lnTo>
                  <a:lnTo>
                    <a:pt x="225" y="46"/>
                  </a:lnTo>
                  <a:lnTo>
                    <a:pt x="243" y="44"/>
                  </a:lnTo>
                  <a:lnTo>
                    <a:pt x="263" y="43"/>
                  </a:lnTo>
                  <a:lnTo>
                    <a:pt x="281" y="42"/>
                  </a:lnTo>
                  <a:lnTo>
                    <a:pt x="300" y="42"/>
                  </a:lnTo>
                  <a:lnTo>
                    <a:pt x="308" y="41"/>
                  </a:lnTo>
                  <a:lnTo>
                    <a:pt x="315" y="36"/>
                  </a:lnTo>
                  <a:lnTo>
                    <a:pt x="319" y="29"/>
                  </a:lnTo>
                  <a:lnTo>
                    <a:pt x="321" y="21"/>
                  </a:lnTo>
                  <a:lnTo>
                    <a:pt x="319" y="13"/>
                  </a:lnTo>
                  <a:lnTo>
                    <a:pt x="315" y="6"/>
                  </a:lnTo>
                  <a:lnTo>
                    <a:pt x="308" y="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201738" y="781050"/>
              <a:ext cx="258762" cy="93663"/>
            </a:xfrm>
            <a:custGeom>
              <a:avLst/>
              <a:gdLst>
                <a:gd name="T0" fmla="*/ 21 w 327"/>
                <a:gd name="T1" fmla="*/ 41 h 119"/>
                <a:gd name="T2" fmla="*/ 41 w 327"/>
                <a:gd name="T3" fmla="*/ 41 h 119"/>
                <a:gd name="T4" fmla="*/ 60 w 327"/>
                <a:gd name="T5" fmla="*/ 43 h 119"/>
                <a:gd name="T6" fmla="*/ 79 w 327"/>
                <a:gd name="T7" fmla="*/ 44 h 119"/>
                <a:gd name="T8" fmla="*/ 97 w 327"/>
                <a:gd name="T9" fmla="*/ 46 h 119"/>
                <a:gd name="T10" fmla="*/ 117 w 327"/>
                <a:gd name="T11" fmla="*/ 49 h 119"/>
                <a:gd name="T12" fmla="*/ 134 w 327"/>
                <a:gd name="T13" fmla="*/ 52 h 119"/>
                <a:gd name="T14" fmla="*/ 153 w 327"/>
                <a:gd name="T15" fmla="*/ 56 h 119"/>
                <a:gd name="T16" fmla="*/ 170 w 327"/>
                <a:gd name="T17" fmla="*/ 61 h 119"/>
                <a:gd name="T18" fmla="*/ 187 w 327"/>
                <a:gd name="T19" fmla="*/ 66 h 119"/>
                <a:gd name="T20" fmla="*/ 204 w 327"/>
                <a:gd name="T21" fmla="*/ 71 h 119"/>
                <a:gd name="T22" fmla="*/ 221 w 327"/>
                <a:gd name="T23" fmla="*/ 77 h 119"/>
                <a:gd name="T24" fmla="*/ 237 w 327"/>
                <a:gd name="T25" fmla="*/ 84 h 119"/>
                <a:gd name="T26" fmla="*/ 252 w 327"/>
                <a:gd name="T27" fmla="*/ 91 h 119"/>
                <a:gd name="T28" fmla="*/ 267 w 327"/>
                <a:gd name="T29" fmla="*/ 98 h 119"/>
                <a:gd name="T30" fmla="*/ 280 w 327"/>
                <a:gd name="T31" fmla="*/ 107 h 119"/>
                <a:gd name="T32" fmla="*/ 294 w 327"/>
                <a:gd name="T33" fmla="*/ 115 h 119"/>
                <a:gd name="T34" fmla="*/ 302 w 327"/>
                <a:gd name="T35" fmla="*/ 119 h 119"/>
                <a:gd name="T36" fmla="*/ 310 w 327"/>
                <a:gd name="T37" fmla="*/ 119 h 119"/>
                <a:gd name="T38" fmla="*/ 317 w 327"/>
                <a:gd name="T39" fmla="*/ 116 h 119"/>
                <a:gd name="T40" fmla="*/ 323 w 327"/>
                <a:gd name="T41" fmla="*/ 111 h 119"/>
                <a:gd name="T42" fmla="*/ 327 w 327"/>
                <a:gd name="T43" fmla="*/ 102 h 119"/>
                <a:gd name="T44" fmla="*/ 327 w 327"/>
                <a:gd name="T45" fmla="*/ 94 h 119"/>
                <a:gd name="T46" fmla="*/ 323 w 327"/>
                <a:gd name="T47" fmla="*/ 88 h 119"/>
                <a:gd name="T48" fmla="*/ 317 w 327"/>
                <a:gd name="T49" fmla="*/ 82 h 119"/>
                <a:gd name="T50" fmla="*/ 302 w 327"/>
                <a:gd name="T51" fmla="*/ 73 h 119"/>
                <a:gd name="T52" fmla="*/ 287 w 327"/>
                <a:gd name="T53" fmla="*/ 63 h 119"/>
                <a:gd name="T54" fmla="*/ 271 w 327"/>
                <a:gd name="T55" fmla="*/ 55 h 119"/>
                <a:gd name="T56" fmla="*/ 255 w 327"/>
                <a:gd name="T57" fmla="*/ 47 h 119"/>
                <a:gd name="T58" fmla="*/ 238 w 327"/>
                <a:gd name="T59" fmla="*/ 40 h 119"/>
                <a:gd name="T60" fmla="*/ 219 w 327"/>
                <a:gd name="T61" fmla="*/ 33 h 119"/>
                <a:gd name="T62" fmla="*/ 201 w 327"/>
                <a:gd name="T63" fmla="*/ 26 h 119"/>
                <a:gd name="T64" fmla="*/ 183 w 327"/>
                <a:gd name="T65" fmla="*/ 22 h 119"/>
                <a:gd name="T66" fmla="*/ 163 w 327"/>
                <a:gd name="T67" fmla="*/ 16 h 119"/>
                <a:gd name="T68" fmla="*/ 144 w 327"/>
                <a:gd name="T69" fmla="*/ 13 h 119"/>
                <a:gd name="T70" fmla="*/ 124 w 327"/>
                <a:gd name="T71" fmla="*/ 8 h 119"/>
                <a:gd name="T72" fmla="*/ 104 w 327"/>
                <a:gd name="T73" fmla="*/ 6 h 119"/>
                <a:gd name="T74" fmla="*/ 83 w 327"/>
                <a:gd name="T75" fmla="*/ 3 h 119"/>
                <a:gd name="T76" fmla="*/ 63 w 327"/>
                <a:gd name="T77" fmla="*/ 1 h 119"/>
                <a:gd name="T78" fmla="*/ 42 w 327"/>
                <a:gd name="T79" fmla="*/ 0 h 119"/>
                <a:gd name="T80" fmla="*/ 21 w 327"/>
                <a:gd name="T81" fmla="*/ 0 h 119"/>
                <a:gd name="T82" fmla="*/ 13 w 327"/>
                <a:gd name="T83" fmla="*/ 1 h 119"/>
                <a:gd name="T84" fmla="*/ 6 w 327"/>
                <a:gd name="T85" fmla="*/ 6 h 119"/>
                <a:gd name="T86" fmla="*/ 2 w 327"/>
                <a:gd name="T87" fmla="*/ 13 h 119"/>
                <a:gd name="T88" fmla="*/ 0 w 327"/>
                <a:gd name="T89" fmla="*/ 21 h 119"/>
                <a:gd name="T90" fmla="*/ 2 w 327"/>
                <a:gd name="T91" fmla="*/ 29 h 119"/>
                <a:gd name="T92" fmla="*/ 6 w 327"/>
                <a:gd name="T93" fmla="*/ 36 h 119"/>
                <a:gd name="T94" fmla="*/ 13 w 327"/>
                <a:gd name="T95" fmla="*/ 40 h 119"/>
                <a:gd name="T96" fmla="*/ 21 w 327"/>
                <a:gd name="T97" fmla="*/ 4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" h="119">
                  <a:moveTo>
                    <a:pt x="21" y="41"/>
                  </a:moveTo>
                  <a:lnTo>
                    <a:pt x="41" y="41"/>
                  </a:lnTo>
                  <a:lnTo>
                    <a:pt x="60" y="43"/>
                  </a:lnTo>
                  <a:lnTo>
                    <a:pt x="79" y="44"/>
                  </a:lnTo>
                  <a:lnTo>
                    <a:pt x="97" y="46"/>
                  </a:lnTo>
                  <a:lnTo>
                    <a:pt x="117" y="49"/>
                  </a:lnTo>
                  <a:lnTo>
                    <a:pt x="134" y="52"/>
                  </a:lnTo>
                  <a:lnTo>
                    <a:pt x="153" y="56"/>
                  </a:lnTo>
                  <a:lnTo>
                    <a:pt x="170" y="61"/>
                  </a:lnTo>
                  <a:lnTo>
                    <a:pt x="187" y="66"/>
                  </a:lnTo>
                  <a:lnTo>
                    <a:pt x="204" y="71"/>
                  </a:lnTo>
                  <a:lnTo>
                    <a:pt x="221" y="77"/>
                  </a:lnTo>
                  <a:lnTo>
                    <a:pt x="237" y="84"/>
                  </a:lnTo>
                  <a:lnTo>
                    <a:pt x="252" y="91"/>
                  </a:lnTo>
                  <a:lnTo>
                    <a:pt x="267" y="98"/>
                  </a:lnTo>
                  <a:lnTo>
                    <a:pt x="280" y="107"/>
                  </a:lnTo>
                  <a:lnTo>
                    <a:pt x="294" y="115"/>
                  </a:lnTo>
                  <a:lnTo>
                    <a:pt x="302" y="119"/>
                  </a:lnTo>
                  <a:lnTo>
                    <a:pt x="310" y="119"/>
                  </a:lnTo>
                  <a:lnTo>
                    <a:pt x="317" y="116"/>
                  </a:lnTo>
                  <a:lnTo>
                    <a:pt x="323" y="111"/>
                  </a:lnTo>
                  <a:lnTo>
                    <a:pt x="327" y="102"/>
                  </a:lnTo>
                  <a:lnTo>
                    <a:pt x="327" y="94"/>
                  </a:lnTo>
                  <a:lnTo>
                    <a:pt x="323" y="88"/>
                  </a:lnTo>
                  <a:lnTo>
                    <a:pt x="317" y="82"/>
                  </a:lnTo>
                  <a:lnTo>
                    <a:pt x="302" y="73"/>
                  </a:lnTo>
                  <a:lnTo>
                    <a:pt x="287" y="63"/>
                  </a:lnTo>
                  <a:lnTo>
                    <a:pt x="271" y="55"/>
                  </a:lnTo>
                  <a:lnTo>
                    <a:pt x="255" y="47"/>
                  </a:lnTo>
                  <a:lnTo>
                    <a:pt x="238" y="40"/>
                  </a:lnTo>
                  <a:lnTo>
                    <a:pt x="219" y="33"/>
                  </a:lnTo>
                  <a:lnTo>
                    <a:pt x="201" y="26"/>
                  </a:lnTo>
                  <a:lnTo>
                    <a:pt x="183" y="22"/>
                  </a:lnTo>
                  <a:lnTo>
                    <a:pt x="163" y="16"/>
                  </a:lnTo>
                  <a:lnTo>
                    <a:pt x="144" y="13"/>
                  </a:lnTo>
                  <a:lnTo>
                    <a:pt x="124" y="8"/>
                  </a:lnTo>
                  <a:lnTo>
                    <a:pt x="104" y="6"/>
                  </a:lnTo>
                  <a:lnTo>
                    <a:pt x="83" y="3"/>
                  </a:lnTo>
                  <a:lnTo>
                    <a:pt x="63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0"/>
                  </a:lnTo>
                  <a:lnTo>
                    <a:pt x="2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708150" y="1031875"/>
              <a:ext cx="49212" cy="65088"/>
            </a:xfrm>
            <a:custGeom>
              <a:avLst/>
              <a:gdLst>
                <a:gd name="T0" fmla="*/ 24 w 62"/>
                <a:gd name="T1" fmla="*/ 83 h 83"/>
                <a:gd name="T2" fmla="*/ 28 w 62"/>
                <a:gd name="T3" fmla="*/ 81 h 83"/>
                <a:gd name="T4" fmla="*/ 33 w 62"/>
                <a:gd name="T5" fmla="*/ 81 h 83"/>
                <a:gd name="T6" fmla="*/ 38 w 62"/>
                <a:gd name="T7" fmla="*/ 80 h 83"/>
                <a:gd name="T8" fmla="*/ 43 w 62"/>
                <a:gd name="T9" fmla="*/ 79 h 83"/>
                <a:gd name="T10" fmla="*/ 48 w 62"/>
                <a:gd name="T11" fmla="*/ 78 h 83"/>
                <a:gd name="T12" fmla="*/ 53 w 62"/>
                <a:gd name="T13" fmla="*/ 78 h 83"/>
                <a:gd name="T14" fmla="*/ 57 w 62"/>
                <a:gd name="T15" fmla="*/ 77 h 83"/>
                <a:gd name="T16" fmla="*/ 62 w 62"/>
                <a:gd name="T17" fmla="*/ 77 h 83"/>
                <a:gd name="T18" fmla="*/ 55 w 62"/>
                <a:gd name="T19" fmla="*/ 66 h 83"/>
                <a:gd name="T20" fmla="*/ 49 w 62"/>
                <a:gd name="T21" fmla="*/ 56 h 83"/>
                <a:gd name="T22" fmla="*/ 43 w 62"/>
                <a:gd name="T23" fmla="*/ 46 h 83"/>
                <a:gd name="T24" fmla="*/ 38 w 62"/>
                <a:gd name="T25" fmla="*/ 35 h 83"/>
                <a:gd name="T26" fmla="*/ 32 w 62"/>
                <a:gd name="T27" fmla="*/ 26 h 83"/>
                <a:gd name="T28" fmla="*/ 26 w 62"/>
                <a:gd name="T29" fmla="*/ 17 h 83"/>
                <a:gd name="T30" fmla="*/ 21 w 62"/>
                <a:gd name="T31" fmla="*/ 8 h 83"/>
                <a:gd name="T32" fmla="*/ 16 w 62"/>
                <a:gd name="T33" fmla="*/ 0 h 83"/>
                <a:gd name="T34" fmla="*/ 12 w 62"/>
                <a:gd name="T35" fmla="*/ 1 h 83"/>
                <a:gd name="T36" fmla="*/ 8 w 62"/>
                <a:gd name="T37" fmla="*/ 1 h 83"/>
                <a:gd name="T38" fmla="*/ 4 w 62"/>
                <a:gd name="T39" fmla="*/ 1 h 83"/>
                <a:gd name="T40" fmla="*/ 0 w 62"/>
                <a:gd name="T41" fmla="*/ 2 h 83"/>
                <a:gd name="T42" fmla="*/ 24 w 62"/>
                <a:gd name="T4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83">
                  <a:moveTo>
                    <a:pt x="24" y="83"/>
                  </a:moveTo>
                  <a:lnTo>
                    <a:pt x="28" y="81"/>
                  </a:lnTo>
                  <a:lnTo>
                    <a:pt x="33" y="81"/>
                  </a:lnTo>
                  <a:lnTo>
                    <a:pt x="38" y="80"/>
                  </a:lnTo>
                  <a:lnTo>
                    <a:pt x="43" y="79"/>
                  </a:lnTo>
                  <a:lnTo>
                    <a:pt x="48" y="78"/>
                  </a:lnTo>
                  <a:lnTo>
                    <a:pt x="53" y="78"/>
                  </a:lnTo>
                  <a:lnTo>
                    <a:pt x="57" y="77"/>
                  </a:lnTo>
                  <a:lnTo>
                    <a:pt x="62" y="77"/>
                  </a:lnTo>
                  <a:lnTo>
                    <a:pt x="55" y="66"/>
                  </a:lnTo>
                  <a:lnTo>
                    <a:pt x="49" y="56"/>
                  </a:lnTo>
                  <a:lnTo>
                    <a:pt x="43" y="46"/>
                  </a:lnTo>
                  <a:lnTo>
                    <a:pt x="38" y="35"/>
                  </a:lnTo>
                  <a:lnTo>
                    <a:pt x="32" y="26"/>
                  </a:lnTo>
                  <a:lnTo>
                    <a:pt x="26" y="17"/>
                  </a:lnTo>
                  <a:lnTo>
                    <a:pt x="21" y="8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2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217613" y="1025525"/>
              <a:ext cx="47625" cy="66675"/>
            </a:xfrm>
            <a:custGeom>
              <a:avLst/>
              <a:gdLst>
                <a:gd name="T0" fmla="*/ 60 w 60"/>
                <a:gd name="T1" fmla="*/ 84 h 84"/>
                <a:gd name="T2" fmla="*/ 54 w 60"/>
                <a:gd name="T3" fmla="*/ 1 h 84"/>
                <a:gd name="T4" fmla="*/ 48 w 60"/>
                <a:gd name="T5" fmla="*/ 0 h 84"/>
                <a:gd name="T6" fmla="*/ 44 w 60"/>
                <a:gd name="T7" fmla="*/ 0 h 84"/>
                <a:gd name="T8" fmla="*/ 38 w 60"/>
                <a:gd name="T9" fmla="*/ 0 h 84"/>
                <a:gd name="T10" fmla="*/ 32 w 60"/>
                <a:gd name="T11" fmla="*/ 0 h 84"/>
                <a:gd name="T12" fmla="*/ 0 w 60"/>
                <a:gd name="T13" fmla="*/ 81 h 84"/>
                <a:gd name="T14" fmla="*/ 0 w 60"/>
                <a:gd name="T15" fmla="*/ 81 h 84"/>
                <a:gd name="T16" fmla="*/ 1 w 60"/>
                <a:gd name="T17" fmla="*/ 81 h 84"/>
                <a:gd name="T18" fmla="*/ 1 w 60"/>
                <a:gd name="T19" fmla="*/ 81 h 84"/>
                <a:gd name="T20" fmla="*/ 1 w 60"/>
                <a:gd name="T21" fmla="*/ 81 h 84"/>
                <a:gd name="T22" fmla="*/ 8 w 60"/>
                <a:gd name="T23" fmla="*/ 81 h 84"/>
                <a:gd name="T24" fmla="*/ 16 w 60"/>
                <a:gd name="T25" fmla="*/ 81 h 84"/>
                <a:gd name="T26" fmla="*/ 23 w 60"/>
                <a:gd name="T27" fmla="*/ 81 h 84"/>
                <a:gd name="T28" fmla="*/ 31 w 60"/>
                <a:gd name="T29" fmla="*/ 83 h 84"/>
                <a:gd name="T30" fmla="*/ 38 w 60"/>
                <a:gd name="T31" fmla="*/ 83 h 84"/>
                <a:gd name="T32" fmla="*/ 45 w 60"/>
                <a:gd name="T33" fmla="*/ 83 h 84"/>
                <a:gd name="T34" fmla="*/ 53 w 60"/>
                <a:gd name="T35" fmla="*/ 84 h 84"/>
                <a:gd name="T36" fmla="*/ 60 w 60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4">
                  <a:moveTo>
                    <a:pt x="60" y="84"/>
                  </a:moveTo>
                  <a:lnTo>
                    <a:pt x="54" y="1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8" y="81"/>
                  </a:lnTo>
                  <a:lnTo>
                    <a:pt x="16" y="81"/>
                  </a:lnTo>
                  <a:lnTo>
                    <a:pt x="23" y="81"/>
                  </a:lnTo>
                  <a:lnTo>
                    <a:pt x="31" y="83"/>
                  </a:lnTo>
                  <a:lnTo>
                    <a:pt x="38" y="83"/>
                  </a:lnTo>
                  <a:lnTo>
                    <a:pt x="45" y="83"/>
                  </a:lnTo>
                  <a:lnTo>
                    <a:pt x="53" y="84"/>
                  </a:lnTo>
                  <a:lnTo>
                    <a:pt x="6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096963" y="612775"/>
              <a:ext cx="827087" cy="587375"/>
            </a:xfrm>
            <a:custGeom>
              <a:avLst/>
              <a:gdLst>
                <a:gd name="T0" fmla="*/ 963 w 1041"/>
                <a:gd name="T1" fmla="*/ 5 h 741"/>
                <a:gd name="T2" fmla="*/ 901 w 1041"/>
                <a:gd name="T3" fmla="*/ 0 h 741"/>
                <a:gd name="T4" fmla="*/ 803 w 1041"/>
                <a:gd name="T5" fmla="*/ 6 h 741"/>
                <a:gd name="T6" fmla="*/ 699 w 1041"/>
                <a:gd name="T7" fmla="*/ 29 h 741"/>
                <a:gd name="T8" fmla="*/ 608 w 1041"/>
                <a:gd name="T9" fmla="*/ 68 h 741"/>
                <a:gd name="T10" fmla="*/ 535 w 1041"/>
                <a:gd name="T11" fmla="*/ 121 h 741"/>
                <a:gd name="T12" fmla="*/ 470 w 1041"/>
                <a:gd name="T13" fmla="*/ 92 h 741"/>
                <a:gd name="T14" fmla="*/ 388 w 1041"/>
                <a:gd name="T15" fmla="*/ 46 h 741"/>
                <a:gd name="T16" fmla="*/ 290 w 1041"/>
                <a:gd name="T17" fmla="*/ 15 h 741"/>
                <a:gd name="T18" fmla="*/ 182 w 1041"/>
                <a:gd name="T19" fmla="*/ 1 h 741"/>
                <a:gd name="T20" fmla="*/ 107 w 1041"/>
                <a:gd name="T21" fmla="*/ 1 h 741"/>
                <a:gd name="T22" fmla="*/ 48 w 1041"/>
                <a:gd name="T23" fmla="*/ 9 h 741"/>
                <a:gd name="T24" fmla="*/ 0 w 1041"/>
                <a:gd name="T25" fmla="*/ 563 h 741"/>
                <a:gd name="T26" fmla="*/ 63 w 1041"/>
                <a:gd name="T27" fmla="*/ 728 h 741"/>
                <a:gd name="T28" fmla="*/ 91 w 1041"/>
                <a:gd name="T29" fmla="*/ 725 h 741"/>
                <a:gd name="T30" fmla="*/ 131 w 1041"/>
                <a:gd name="T31" fmla="*/ 638 h 741"/>
                <a:gd name="T32" fmla="*/ 103 w 1041"/>
                <a:gd name="T33" fmla="*/ 640 h 741"/>
                <a:gd name="T34" fmla="*/ 83 w 1041"/>
                <a:gd name="T35" fmla="*/ 607 h 741"/>
                <a:gd name="T36" fmla="*/ 116 w 1041"/>
                <a:gd name="T37" fmla="*/ 604 h 741"/>
                <a:gd name="T38" fmla="*/ 152 w 1041"/>
                <a:gd name="T39" fmla="*/ 602 h 741"/>
                <a:gd name="T40" fmla="*/ 145 w 1041"/>
                <a:gd name="T41" fmla="*/ 520 h 741"/>
                <a:gd name="T42" fmla="*/ 96 w 1041"/>
                <a:gd name="T43" fmla="*/ 523 h 741"/>
                <a:gd name="T44" fmla="*/ 100 w 1041"/>
                <a:gd name="T45" fmla="*/ 85 h 741"/>
                <a:gd name="T46" fmla="*/ 135 w 1041"/>
                <a:gd name="T47" fmla="*/ 83 h 741"/>
                <a:gd name="T48" fmla="*/ 209 w 1041"/>
                <a:gd name="T49" fmla="*/ 85 h 741"/>
                <a:gd name="T50" fmla="*/ 311 w 1041"/>
                <a:gd name="T51" fmla="*/ 106 h 741"/>
                <a:gd name="T52" fmla="*/ 399 w 1041"/>
                <a:gd name="T53" fmla="*/ 143 h 741"/>
                <a:gd name="T54" fmla="*/ 462 w 1041"/>
                <a:gd name="T55" fmla="*/ 195 h 741"/>
                <a:gd name="T56" fmla="*/ 556 w 1041"/>
                <a:gd name="T57" fmla="*/ 225 h 741"/>
                <a:gd name="T58" fmla="*/ 607 w 1041"/>
                <a:gd name="T59" fmla="*/ 167 h 741"/>
                <a:gd name="T60" fmla="*/ 683 w 1041"/>
                <a:gd name="T61" fmla="*/ 122 h 741"/>
                <a:gd name="T62" fmla="*/ 779 w 1041"/>
                <a:gd name="T63" fmla="*/ 93 h 741"/>
                <a:gd name="T64" fmla="*/ 886 w 1041"/>
                <a:gd name="T65" fmla="*/ 83 h 741"/>
                <a:gd name="T66" fmla="*/ 923 w 1041"/>
                <a:gd name="T67" fmla="*/ 84 h 741"/>
                <a:gd name="T68" fmla="*/ 959 w 1041"/>
                <a:gd name="T69" fmla="*/ 88 h 741"/>
                <a:gd name="T70" fmla="*/ 932 w 1041"/>
                <a:gd name="T71" fmla="*/ 521 h 741"/>
                <a:gd name="T72" fmla="*/ 895 w 1041"/>
                <a:gd name="T73" fmla="*/ 520 h 741"/>
                <a:gd name="T74" fmla="*/ 848 w 1041"/>
                <a:gd name="T75" fmla="*/ 521 h 741"/>
                <a:gd name="T76" fmla="*/ 798 w 1041"/>
                <a:gd name="T77" fmla="*/ 525 h 741"/>
                <a:gd name="T78" fmla="*/ 802 w 1041"/>
                <a:gd name="T79" fmla="*/ 554 h 741"/>
                <a:gd name="T80" fmla="*/ 825 w 1041"/>
                <a:gd name="T81" fmla="*/ 594 h 741"/>
                <a:gd name="T82" fmla="*/ 879 w 1041"/>
                <a:gd name="T83" fmla="*/ 602 h 741"/>
                <a:gd name="T84" fmla="*/ 942 w 1041"/>
                <a:gd name="T85" fmla="*/ 605 h 741"/>
                <a:gd name="T86" fmla="*/ 941 w 1041"/>
                <a:gd name="T87" fmla="*/ 640 h 741"/>
                <a:gd name="T88" fmla="*/ 904 w 1041"/>
                <a:gd name="T89" fmla="*/ 638 h 741"/>
                <a:gd name="T90" fmla="*/ 870 w 1041"/>
                <a:gd name="T91" fmla="*/ 638 h 741"/>
                <a:gd name="T92" fmla="*/ 865 w 1041"/>
                <a:gd name="T93" fmla="*/ 660 h 741"/>
                <a:gd name="T94" fmla="*/ 889 w 1041"/>
                <a:gd name="T95" fmla="*/ 702 h 741"/>
                <a:gd name="T96" fmla="*/ 924 w 1041"/>
                <a:gd name="T97" fmla="*/ 722 h 741"/>
                <a:gd name="T98" fmla="*/ 970 w 1041"/>
                <a:gd name="T99" fmla="*/ 727 h 741"/>
                <a:gd name="T100" fmla="*/ 1041 w 1041"/>
                <a:gd name="T101" fmla="*/ 1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1" h="741">
                  <a:moveTo>
                    <a:pt x="1008" y="12"/>
                  </a:moveTo>
                  <a:lnTo>
                    <a:pt x="993" y="9"/>
                  </a:lnTo>
                  <a:lnTo>
                    <a:pt x="978" y="6"/>
                  </a:lnTo>
                  <a:lnTo>
                    <a:pt x="963" y="5"/>
                  </a:lnTo>
                  <a:lnTo>
                    <a:pt x="948" y="2"/>
                  </a:lnTo>
                  <a:lnTo>
                    <a:pt x="932" y="1"/>
                  </a:lnTo>
                  <a:lnTo>
                    <a:pt x="917" y="1"/>
                  </a:lnTo>
                  <a:lnTo>
                    <a:pt x="901" y="0"/>
                  </a:lnTo>
                  <a:lnTo>
                    <a:pt x="886" y="0"/>
                  </a:lnTo>
                  <a:lnTo>
                    <a:pt x="858" y="1"/>
                  </a:lnTo>
                  <a:lnTo>
                    <a:pt x="830" y="2"/>
                  </a:lnTo>
                  <a:lnTo>
                    <a:pt x="803" y="6"/>
                  </a:lnTo>
                  <a:lnTo>
                    <a:pt x="775" y="9"/>
                  </a:lnTo>
                  <a:lnTo>
                    <a:pt x="750" y="15"/>
                  </a:lnTo>
                  <a:lnTo>
                    <a:pt x="724" y="21"/>
                  </a:lnTo>
                  <a:lnTo>
                    <a:pt x="699" y="29"/>
                  </a:lnTo>
                  <a:lnTo>
                    <a:pt x="675" y="37"/>
                  </a:lnTo>
                  <a:lnTo>
                    <a:pt x="652" y="46"/>
                  </a:lnTo>
                  <a:lnTo>
                    <a:pt x="630" y="56"/>
                  </a:lnTo>
                  <a:lnTo>
                    <a:pt x="608" y="68"/>
                  </a:lnTo>
                  <a:lnTo>
                    <a:pt x="589" y="79"/>
                  </a:lnTo>
                  <a:lnTo>
                    <a:pt x="569" y="92"/>
                  </a:lnTo>
                  <a:lnTo>
                    <a:pt x="552" y="106"/>
                  </a:lnTo>
                  <a:lnTo>
                    <a:pt x="535" y="121"/>
                  </a:lnTo>
                  <a:lnTo>
                    <a:pt x="520" y="136"/>
                  </a:lnTo>
                  <a:lnTo>
                    <a:pt x="505" y="121"/>
                  </a:lnTo>
                  <a:lnTo>
                    <a:pt x="488" y="106"/>
                  </a:lnTo>
                  <a:lnTo>
                    <a:pt x="470" y="92"/>
                  </a:lnTo>
                  <a:lnTo>
                    <a:pt x="452" y="79"/>
                  </a:lnTo>
                  <a:lnTo>
                    <a:pt x="432" y="68"/>
                  </a:lnTo>
                  <a:lnTo>
                    <a:pt x="410" y="56"/>
                  </a:lnTo>
                  <a:lnTo>
                    <a:pt x="388" y="46"/>
                  </a:lnTo>
                  <a:lnTo>
                    <a:pt x="365" y="37"/>
                  </a:lnTo>
                  <a:lnTo>
                    <a:pt x="341" y="29"/>
                  </a:lnTo>
                  <a:lnTo>
                    <a:pt x="316" y="21"/>
                  </a:lnTo>
                  <a:lnTo>
                    <a:pt x="290" y="15"/>
                  </a:lnTo>
                  <a:lnTo>
                    <a:pt x="264" y="9"/>
                  </a:lnTo>
                  <a:lnTo>
                    <a:pt x="237" y="6"/>
                  </a:lnTo>
                  <a:lnTo>
                    <a:pt x="210" y="2"/>
                  </a:lnTo>
                  <a:lnTo>
                    <a:pt x="182" y="1"/>
                  </a:lnTo>
                  <a:lnTo>
                    <a:pt x="153" y="0"/>
                  </a:lnTo>
                  <a:lnTo>
                    <a:pt x="138" y="0"/>
                  </a:lnTo>
                  <a:lnTo>
                    <a:pt x="122" y="1"/>
                  </a:lnTo>
                  <a:lnTo>
                    <a:pt x="107" y="1"/>
                  </a:lnTo>
                  <a:lnTo>
                    <a:pt x="92" y="2"/>
                  </a:lnTo>
                  <a:lnTo>
                    <a:pt x="77" y="5"/>
                  </a:lnTo>
                  <a:lnTo>
                    <a:pt x="63" y="6"/>
                  </a:lnTo>
                  <a:lnTo>
                    <a:pt x="48" y="9"/>
                  </a:lnTo>
                  <a:lnTo>
                    <a:pt x="33" y="12"/>
                  </a:lnTo>
                  <a:lnTo>
                    <a:pt x="0" y="18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0" y="741"/>
                  </a:lnTo>
                  <a:lnTo>
                    <a:pt x="50" y="730"/>
                  </a:lnTo>
                  <a:lnTo>
                    <a:pt x="56" y="729"/>
                  </a:lnTo>
                  <a:lnTo>
                    <a:pt x="63" y="728"/>
                  </a:lnTo>
                  <a:lnTo>
                    <a:pt x="70" y="727"/>
                  </a:lnTo>
                  <a:lnTo>
                    <a:pt x="77" y="726"/>
                  </a:lnTo>
                  <a:lnTo>
                    <a:pt x="84" y="726"/>
                  </a:lnTo>
                  <a:lnTo>
                    <a:pt x="91" y="725"/>
                  </a:lnTo>
                  <a:lnTo>
                    <a:pt x="98" y="723"/>
                  </a:lnTo>
                  <a:lnTo>
                    <a:pt x="105" y="723"/>
                  </a:lnTo>
                  <a:lnTo>
                    <a:pt x="138" y="638"/>
                  </a:lnTo>
                  <a:lnTo>
                    <a:pt x="131" y="638"/>
                  </a:lnTo>
                  <a:lnTo>
                    <a:pt x="123" y="639"/>
                  </a:lnTo>
                  <a:lnTo>
                    <a:pt x="116" y="639"/>
                  </a:lnTo>
                  <a:lnTo>
                    <a:pt x="109" y="639"/>
                  </a:lnTo>
                  <a:lnTo>
                    <a:pt x="103" y="640"/>
                  </a:lnTo>
                  <a:lnTo>
                    <a:pt x="96" y="640"/>
                  </a:lnTo>
                  <a:lnTo>
                    <a:pt x="90" y="642"/>
                  </a:lnTo>
                  <a:lnTo>
                    <a:pt x="83" y="642"/>
                  </a:lnTo>
                  <a:lnTo>
                    <a:pt x="83" y="607"/>
                  </a:lnTo>
                  <a:lnTo>
                    <a:pt x="91" y="606"/>
                  </a:lnTo>
                  <a:lnTo>
                    <a:pt x="99" y="605"/>
                  </a:lnTo>
                  <a:lnTo>
                    <a:pt x="108" y="604"/>
                  </a:lnTo>
                  <a:lnTo>
                    <a:pt x="116" y="604"/>
                  </a:lnTo>
                  <a:lnTo>
                    <a:pt x="126" y="602"/>
                  </a:lnTo>
                  <a:lnTo>
                    <a:pt x="134" y="602"/>
                  </a:lnTo>
                  <a:lnTo>
                    <a:pt x="143" y="602"/>
                  </a:lnTo>
                  <a:lnTo>
                    <a:pt x="152" y="602"/>
                  </a:lnTo>
                  <a:lnTo>
                    <a:pt x="184" y="521"/>
                  </a:lnTo>
                  <a:lnTo>
                    <a:pt x="172" y="520"/>
                  </a:lnTo>
                  <a:lnTo>
                    <a:pt x="159" y="520"/>
                  </a:lnTo>
                  <a:lnTo>
                    <a:pt x="145" y="520"/>
                  </a:lnTo>
                  <a:lnTo>
                    <a:pt x="132" y="520"/>
                  </a:lnTo>
                  <a:lnTo>
                    <a:pt x="120" y="521"/>
                  </a:lnTo>
                  <a:lnTo>
                    <a:pt x="107" y="522"/>
                  </a:lnTo>
                  <a:lnTo>
                    <a:pt x="96" y="523"/>
                  </a:lnTo>
                  <a:lnTo>
                    <a:pt x="83" y="524"/>
                  </a:lnTo>
                  <a:lnTo>
                    <a:pt x="83" y="88"/>
                  </a:lnTo>
                  <a:lnTo>
                    <a:pt x="91" y="86"/>
                  </a:lnTo>
                  <a:lnTo>
                    <a:pt x="100" y="85"/>
                  </a:lnTo>
                  <a:lnTo>
                    <a:pt x="108" y="84"/>
                  </a:lnTo>
                  <a:lnTo>
                    <a:pt x="117" y="84"/>
                  </a:lnTo>
                  <a:lnTo>
                    <a:pt x="126" y="83"/>
                  </a:lnTo>
                  <a:lnTo>
                    <a:pt x="135" y="83"/>
                  </a:lnTo>
                  <a:lnTo>
                    <a:pt x="144" y="83"/>
                  </a:lnTo>
                  <a:lnTo>
                    <a:pt x="153" y="83"/>
                  </a:lnTo>
                  <a:lnTo>
                    <a:pt x="181" y="84"/>
                  </a:lnTo>
                  <a:lnTo>
                    <a:pt x="209" y="85"/>
                  </a:lnTo>
                  <a:lnTo>
                    <a:pt x="235" y="89"/>
                  </a:lnTo>
                  <a:lnTo>
                    <a:pt x="262" y="93"/>
                  </a:lnTo>
                  <a:lnTo>
                    <a:pt x="287" y="99"/>
                  </a:lnTo>
                  <a:lnTo>
                    <a:pt x="311" y="106"/>
                  </a:lnTo>
                  <a:lnTo>
                    <a:pt x="334" y="113"/>
                  </a:lnTo>
                  <a:lnTo>
                    <a:pt x="357" y="122"/>
                  </a:lnTo>
                  <a:lnTo>
                    <a:pt x="378" y="132"/>
                  </a:lnTo>
                  <a:lnTo>
                    <a:pt x="399" y="143"/>
                  </a:lnTo>
                  <a:lnTo>
                    <a:pt x="417" y="154"/>
                  </a:lnTo>
                  <a:lnTo>
                    <a:pt x="433" y="167"/>
                  </a:lnTo>
                  <a:lnTo>
                    <a:pt x="449" y="181"/>
                  </a:lnTo>
                  <a:lnTo>
                    <a:pt x="462" y="195"/>
                  </a:lnTo>
                  <a:lnTo>
                    <a:pt x="475" y="210"/>
                  </a:lnTo>
                  <a:lnTo>
                    <a:pt x="484" y="225"/>
                  </a:lnTo>
                  <a:lnTo>
                    <a:pt x="520" y="290"/>
                  </a:lnTo>
                  <a:lnTo>
                    <a:pt x="556" y="225"/>
                  </a:lnTo>
                  <a:lnTo>
                    <a:pt x="566" y="210"/>
                  </a:lnTo>
                  <a:lnTo>
                    <a:pt x="578" y="195"/>
                  </a:lnTo>
                  <a:lnTo>
                    <a:pt x="591" y="181"/>
                  </a:lnTo>
                  <a:lnTo>
                    <a:pt x="607" y="167"/>
                  </a:lnTo>
                  <a:lnTo>
                    <a:pt x="623" y="154"/>
                  </a:lnTo>
                  <a:lnTo>
                    <a:pt x="642" y="143"/>
                  </a:lnTo>
                  <a:lnTo>
                    <a:pt x="662" y="132"/>
                  </a:lnTo>
                  <a:lnTo>
                    <a:pt x="683" y="122"/>
                  </a:lnTo>
                  <a:lnTo>
                    <a:pt x="705" y="113"/>
                  </a:lnTo>
                  <a:lnTo>
                    <a:pt x="729" y="106"/>
                  </a:lnTo>
                  <a:lnTo>
                    <a:pt x="753" y="99"/>
                  </a:lnTo>
                  <a:lnTo>
                    <a:pt x="779" y="93"/>
                  </a:lnTo>
                  <a:lnTo>
                    <a:pt x="805" y="89"/>
                  </a:lnTo>
                  <a:lnTo>
                    <a:pt x="832" y="85"/>
                  </a:lnTo>
                  <a:lnTo>
                    <a:pt x="858" y="84"/>
                  </a:lnTo>
                  <a:lnTo>
                    <a:pt x="886" y="83"/>
                  </a:lnTo>
                  <a:lnTo>
                    <a:pt x="895" y="83"/>
                  </a:lnTo>
                  <a:lnTo>
                    <a:pt x="904" y="83"/>
                  </a:lnTo>
                  <a:lnTo>
                    <a:pt x="914" y="83"/>
                  </a:lnTo>
                  <a:lnTo>
                    <a:pt x="923" y="84"/>
                  </a:lnTo>
                  <a:lnTo>
                    <a:pt x="932" y="84"/>
                  </a:lnTo>
                  <a:lnTo>
                    <a:pt x="941" y="85"/>
                  </a:lnTo>
                  <a:lnTo>
                    <a:pt x="949" y="86"/>
                  </a:lnTo>
                  <a:lnTo>
                    <a:pt x="959" y="88"/>
                  </a:lnTo>
                  <a:lnTo>
                    <a:pt x="959" y="524"/>
                  </a:lnTo>
                  <a:lnTo>
                    <a:pt x="949" y="523"/>
                  </a:lnTo>
                  <a:lnTo>
                    <a:pt x="941" y="522"/>
                  </a:lnTo>
                  <a:lnTo>
                    <a:pt x="932" y="521"/>
                  </a:lnTo>
                  <a:lnTo>
                    <a:pt x="923" y="521"/>
                  </a:lnTo>
                  <a:lnTo>
                    <a:pt x="914" y="520"/>
                  </a:lnTo>
                  <a:lnTo>
                    <a:pt x="904" y="520"/>
                  </a:lnTo>
                  <a:lnTo>
                    <a:pt x="895" y="520"/>
                  </a:lnTo>
                  <a:lnTo>
                    <a:pt x="886" y="520"/>
                  </a:lnTo>
                  <a:lnTo>
                    <a:pt x="873" y="520"/>
                  </a:lnTo>
                  <a:lnTo>
                    <a:pt x="861" y="520"/>
                  </a:lnTo>
                  <a:lnTo>
                    <a:pt x="848" y="521"/>
                  </a:lnTo>
                  <a:lnTo>
                    <a:pt x="835" y="522"/>
                  </a:lnTo>
                  <a:lnTo>
                    <a:pt x="823" y="523"/>
                  </a:lnTo>
                  <a:lnTo>
                    <a:pt x="810" y="524"/>
                  </a:lnTo>
                  <a:lnTo>
                    <a:pt x="798" y="525"/>
                  </a:lnTo>
                  <a:lnTo>
                    <a:pt x="786" y="528"/>
                  </a:lnTo>
                  <a:lnTo>
                    <a:pt x="791" y="536"/>
                  </a:lnTo>
                  <a:lnTo>
                    <a:pt x="796" y="545"/>
                  </a:lnTo>
                  <a:lnTo>
                    <a:pt x="802" y="554"/>
                  </a:lnTo>
                  <a:lnTo>
                    <a:pt x="808" y="563"/>
                  </a:lnTo>
                  <a:lnTo>
                    <a:pt x="813" y="574"/>
                  </a:lnTo>
                  <a:lnTo>
                    <a:pt x="819" y="584"/>
                  </a:lnTo>
                  <a:lnTo>
                    <a:pt x="825" y="594"/>
                  </a:lnTo>
                  <a:lnTo>
                    <a:pt x="832" y="605"/>
                  </a:lnTo>
                  <a:lnTo>
                    <a:pt x="848" y="604"/>
                  </a:lnTo>
                  <a:lnTo>
                    <a:pt x="863" y="602"/>
                  </a:lnTo>
                  <a:lnTo>
                    <a:pt x="879" y="602"/>
                  </a:lnTo>
                  <a:lnTo>
                    <a:pt x="895" y="602"/>
                  </a:lnTo>
                  <a:lnTo>
                    <a:pt x="911" y="602"/>
                  </a:lnTo>
                  <a:lnTo>
                    <a:pt x="927" y="604"/>
                  </a:lnTo>
                  <a:lnTo>
                    <a:pt x="942" y="605"/>
                  </a:lnTo>
                  <a:lnTo>
                    <a:pt x="959" y="607"/>
                  </a:lnTo>
                  <a:lnTo>
                    <a:pt x="959" y="642"/>
                  </a:lnTo>
                  <a:lnTo>
                    <a:pt x="949" y="640"/>
                  </a:lnTo>
                  <a:lnTo>
                    <a:pt x="941" y="640"/>
                  </a:lnTo>
                  <a:lnTo>
                    <a:pt x="932" y="639"/>
                  </a:lnTo>
                  <a:lnTo>
                    <a:pt x="923" y="639"/>
                  </a:lnTo>
                  <a:lnTo>
                    <a:pt x="914" y="638"/>
                  </a:lnTo>
                  <a:lnTo>
                    <a:pt x="904" y="638"/>
                  </a:lnTo>
                  <a:lnTo>
                    <a:pt x="895" y="638"/>
                  </a:lnTo>
                  <a:lnTo>
                    <a:pt x="886" y="638"/>
                  </a:lnTo>
                  <a:lnTo>
                    <a:pt x="878" y="638"/>
                  </a:lnTo>
                  <a:lnTo>
                    <a:pt x="870" y="638"/>
                  </a:lnTo>
                  <a:lnTo>
                    <a:pt x="861" y="638"/>
                  </a:lnTo>
                  <a:lnTo>
                    <a:pt x="853" y="639"/>
                  </a:lnTo>
                  <a:lnTo>
                    <a:pt x="858" y="650"/>
                  </a:lnTo>
                  <a:lnTo>
                    <a:pt x="865" y="660"/>
                  </a:lnTo>
                  <a:lnTo>
                    <a:pt x="871" y="670"/>
                  </a:lnTo>
                  <a:lnTo>
                    <a:pt x="877" y="681"/>
                  </a:lnTo>
                  <a:lnTo>
                    <a:pt x="882" y="691"/>
                  </a:lnTo>
                  <a:lnTo>
                    <a:pt x="889" y="702"/>
                  </a:lnTo>
                  <a:lnTo>
                    <a:pt x="895" y="711"/>
                  </a:lnTo>
                  <a:lnTo>
                    <a:pt x="901" y="721"/>
                  </a:lnTo>
                  <a:lnTo>
                    <a:pt x="912" y="721"/>
                  </a:lnTo>
                  <a:lnTo>
                    <a:pt x="924" y="722"/>
                  </a:lnTo>
                  <a:lnTo>
                    <a:pt x="935" y="723"/>
                  </a:lnTo>
                  <a:lnTo>
                    <a:pt x="947" y="723"/>
                  </a:lnTo>
                  <a:lnTo>
                    <a:pt x="959" y="726"/>
                  </a:lnTo>
                  <a:lnTo>
                    <a:pt x="970" y="727"/>
                  </a:lnTo>
                  <a:lnTo>
                    <a:pt x="982" y="728"/>
                  </a:lnTo>
                  <a:lnTo>
                    <a:pt x="992" y="730"/>
                  </a:lnTo>
                  <a:lnTo>
                    <a:pt x="1041" y="741"/>
                  </a:lnTo>
                  <a:lnTo>
                    <a:pt x="1041" y="18"/>
                  </a:lnTo>
                  <a:lnTo>
                    <a:pt x="100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179513" y="1119188"/>
              <a:ext cx="90487" cy="68263"/>
            </a:xfrm>
            <a:custGeom>
              <a:avLst/>
              <a:gdLst>
                <a:gd name="T0" fmla="*/ 33 w 114"/>
                <a:gd name="T1" fmla="*/ 0 h 87"/>
                <a:gd name="T2" fmla="*/ 0 w 114"/>
                <a:gd name="T3" fmla="*/ 85 h 87"/>
                <a:gd name="T4" fmla="*/ 14 w 114"/>
                <a:gd name="T5" fmla="*/ 84 h 87"/>
                <a:gd name="T6" fmla="*/ 29 w 114"/>
                <a:gd name="T7" fmla="*/ 83 h 87"/>
                <a:gd name="T8" fmla="*/ 42 w 114"/>
                <a:gd name="T9" fmla="*/ 83 h 87"/>
                <a:gd name="T10" fmla="*/ 57 w 114"/>
                <a:gd name="T11" fmla="*/ 83 h 87"/>
                <a:gd name="T12" fmla="*/ 71 w 114"/>
                <a:gd name="T13" fmla="*/ 83 h 87"/>
                <a:gd name="T14" fmla="*/ 86 w 114"/>
                <a:gd name="T15" fmla="*/ 84 h 87"/>
                <a:gd name="T16" fmla="*/ 100 w 114"/>
                <a:gd name="T17" fmla="*/ 85 h 87"/>
                <a:gd name="T18" fmla="*/ 114 w 114"/>
                <a:gd name="T19" fmla="*/ 87 h 87"/>
                <a:gd name="T20" fmla="*/ 108 w 114"/>
                <a:gd name="T21" fmla="*/ 4 h 87"/>
                <a:gd name="T22" fmla="*/ 99 w 114"/>
                <a:gd name="T23" fmla="*/ 2 h 87"/>
                <a:gd name="T24" fmla="*/ 90 w 114"/>
                <a:gd name="T25" fmla="*/ 2 h 87"/>
                <a:gd name="T26" fmla="*/ 80 w 114"/>
                <a:gd name="T27" fmla="*/ 1 h 87"/>
                <a:gd name="T28" fmla="*/ 71 w 114"/>
                <a:gd name="T29" fmla="*/ 1 h 87"/>
                <a:gd name="T30" fmla="*/ 62 w 114"/>
                <a:gd name="T31" fmla="*/ 0 h 87"/>
                <a:gd name="T32" fmla="*/ 52 w 114"/>
                <a:gd name="T33" fmla="*/ 0 h 87"/>
                <a:gd name="T34" fmla="*/ 42 w 114"/>
                <a:gd name="T35" fmla="*/ 0 h 87"/>
                <a:gd name="T36" fmla="*/ 33 w 114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7">
                  <a:moveTo>
                    <a:pt x="33" y="0"/>
                  </a:moveTo>
                  <a:lnTo>
                    <a:pt x="0" y="85"/>
                  </a:lnTo>
                  <a:lnTo>
                    <a:pt x="14" y="84"/>
                  </a:lnTo>
                  <a:lnTo>
                    <a:pt x="29" y="83"/>
                  </a:lnTo>
                  <a:lnTo>
                    <a:pt x="42" y="83"/>
                  </a:lnTo>
                  <a:lnTo>
                    <a:pt x="57" y="83"/>
                  </a:lnTo>
                  <a:lnTo>
                    <a:pt x="71" y="83"/>
                  </a:lnTo>
                  <a:lnTo>
                    <a:pt x="86" y="84"/>
                  </a:lnTo>
                  <a:lnTo>
                    <a:pt x="100" y="85"/>
                  </a:lnTo>
                  <a:lnTo>
                    <a:pt x="114" y="87"/>
                  </a:lnTo>
                  <a:lnTo>
                    <a:pt x="108" y="4"/>
                  </a:lnTo>
                  <a:lnTo>
                    <a:pt x="99" y="2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71" y="1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735138" y="1120775"/>
              <a:ext cx="76200" cy="66675"/>
            </a:xfrm>
            <a:custGeom>
              <a:avLst/>
              <a:gdLst>
                <a:gd name="T0" fmla="*/ 0 w 97"/>
                <a:gd name="T1" fmla="*/ 5 h 84"/>
                <a:gd name="T2" fmla="*/ 24 w 97"/>
                <a:gd name="T3" fmla="*/ 84 h 84"/>
                <a:gd name="T4" fmla="*/ 34 w 97"/>
                <a:gd name="T5" fmla="*/ 83 h 84"/>
                <a:gd name="T6" fmla="*/ 43 w 97"/>
                <a:gd name="T7" fmla="*/ 83 h 84"/>
                <a:gd name="T8" fmla="*/ 52 w 97"/>
                <a:gd name="T9" fmla="*/ 82 h 84"/>
                <a:gd name="T10" fmla="*/ 61 w 97"/>
                <a:gd name="T11" fmla="*/ 82 h 84"/>
                <a:gd name="T12" fmla="*/ 69 w 97"/>
                <a:gd name="T13" fmla="*/ 82 h 84"/>
                <a:gd name="T14" fmla="*/ 78 w 97"/>
                <a:gd name="T15" fmla="*/ 82 h 84"/>
                <a:gd name="T16" fmla="*/ 88 w 97"/>
                <a:gd name="T17" fmla="*/ 82 h 84"/>
                <a:gd name="T18" fmla="*/ 97 w 97"/>
                <a:gd name="T19" fmla="*/ 82 h 84"/>
                <a:gd name="T20" fmla="*/ 91 w 97"/>
                <a:gd name="T21" fmla="*/ 72 h 84"/>
                <a:gd name="T22" fmla="*/ 85 w 97"/>
                <a:gd name="T23" fmla="*/ 63 h 84"/>
                <a:gd name="T24" fmla="*/ 78 w 97"/>
                <a:gd name="T25" fmla="*/ 52 h 84"/>
                <a:gd name="T26" fmla="*/ 73 w 97"/>
                <a:gd name="T27" fmla="*/ 42 h 84"/>
                <a:gd name="T28" fmla="*/ 67 w 97"/>
                <a:gd name="T29" fmla="*/ 31 h 84"/>
                <a:gd name="T30" fmla="*/ 61 w 97"/>
                <a:gd name="T31" fmla="*/ 21 h 84"/>
                <a:gd name="T32" fmla="*/ 54 w 97"/>
                <a:gd name="T33" fmla="*/ 11 h 84"/>
                <a:gd name="T34" fmla="*/ 49 w 97"/>
                <a:gd name="T35" fmla="*/ 0 h 84"/>
                <a:gd name="T36" fmla="*/ 43 w 97"/>
                <a:gd name="T37" fmla="*/ 0 h 84"/>
                <a:gd name="T38" fmla="*/ 37 w 97"/>
                <a:gd name="T39" fmla="*/ 1 h 84"/>
                <a:gd name="T40" fmla="*/ 30 w 97"/>
                <a:gd name="T41" fmla="*/ 1 h 84"/>
                <a:gd name="T42" fmla="*/ 24 w 97"/>
                <a:gd name="T43" fmla="*/ 3 h 84"/>
                <a:gd name="T44" fmla="*/ 19 w 97"/>
                <a:gd name="T45" fmla="*/ 3 h 84"/>
                <a:gd name="T46" fmla="*/ 13 w 97"/>
                <a:gd name="T47" fmla="*/ 4 h 84"/>
                <a:gd name="T48" fmla="*/ 6 w 97"/>
                <a:gd name="T49" fmla="*/ 4 h 84"/>
                <a:gd name="T50" fmla="*/ 0 w 97"/>
                <a:gd name="T51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84">
                  <a:moveTo>
                    <a:pt x="0" y="5"/>
                  </a:moveTo>
                  <a:lnTo>
                    <a:pt x="24" y="84"/>
                  </a:lnTo>
                  <a:lnTo>
                    <a:pt x="34" y="83"/>
                  </a:lnTo>
                  <a:lnTo>
                    <a:pt x="43" y="83"/>
                  </a:lnTo>
                  <a:lnTo>
                    <a:pt x="52" y="82"/>
                  </a:lnTo>
                  <a:lnTo>
                    <a:pt x="61" y="82"/>
                  </a:lnTo>
                  <a:lnTo>
                    <a:pt x="69" y="82"/>
                  </a:lnTo>
                  <a:lnTo>
                    <a:pt x="78" y="82"/>
                  </a:lnTo>
                  <a:lnTo>
                    <a:pt x="88" y="82"/>
                  </a:lnTo>
                  <a:lnTo>
                    <a:pt x="97" y="82"/>
                  </a:lnTo>
                  <a:lnTo>
                    <a:pt x="91" y="72"/>
                  </a:lnTo>
                  <a:lnTo>
                    <a:pt x="85" y="63"/>
                  </a:lnTo>
                  <a:lnTo>
                    <a:pt x="78" y="52"/>
                  </a:lnTo>
                  <a:lnTo>
                    <a:pt x="73" y="42"/>
                  </a:lnTo>
                  <a:lnTo>
                    <a:pt x="67" y="31"/>
                  </a:lnTo>
                  <a:lnTo>
                    <a:pt x="61" y="21"/>
                  </a:lnTo>
                  <a:lnTo>
                    <a:pt x="54" y="11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7" y="1"/>
                  </a:lnTo>
                  <a:lnTo>
                    <a:pt x="30" y="1"/>
                  </a:lnTo>
                  <a:lnTo>
                    <a:pt x="24" y="3"/>
                  </a:lnTo>
                  <a:lnTo>
                    <a:pt x="19" y="3"/>
                  </a:lnTo>
                  <a:lnTo>
                    <a:pt x="13" y="4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260475" y="1027113"/>
              <a:ext cx="493712" cy="246063"/>
            </a:xfrm>
            <a:custGeom>
              <a:avLst/>
              <a:gdLst>
                <a:gd name="T0" fmla="*/ 372 w 622"/>
                <a:gd name="T1" fmla="*/ 192 h 311"/>
                <a:gd name="T2" fmla="*/ 406 w 622"/>
                <a:gd name="T3" fmla="*/ 162 h 311"/>
                <a:gd name="T4" fmla="*/ 447 w 622"/>
                <a:gd name="T5" fmla="*/ 135 h 311"/>
                <a:gd name="T6" fmla="*/ 496 w 622"/>
                <a:gd name="T7" fmla="*/ 113 h 311"/>
                <a:gd name="T8" fmla="*/ 550 w 622"/>
                <a:gd name="T9" fmla="*/ 97 h 311"/>
                <a:gd name="T10" fmla="*/ 564 w 622"/>
                <a:gd name="T11" fmla="*/ 8 h 311"/>
                <a:gd name="T12" fmla="*/ 507 w 622"/>
                <a:gd name="T13" fmla="*/ 22 h 311"/>
                <a:gd name="T14" fmla="*/ 454 w 622"/>
                <a:gd name="T15" fmla="*/ 40 h 311"/>
                <a:gd name="T16" fmla="*/ 406 w 622"/>
                <a:gd name="T17" fmla="*/ 63 h 311"/>
                <a:gd name="T18" fmla="*/ 362 w 622"/>
                <a:gd name="T19" fmla="*/ 91 h 311"/>
                <a:gd name="T20" fmla="*/ 325 w 622"/>
                <a:gd name="T21" fmla="*/ 122 h 311"/>
                <a:gd name="T22" fmla="*/ 286 w 622"/>
                <a:gd name="T23" fmla="*/ 107 h 311"/>
                <a:gd name="T24" fmla="*/ 238 w 622"/>
                <a:gd name="T25" fmla="*/ 72 h 311"/>
                <a:gd name="T26" fmla="*/ 181 w 622"/>
                <a:gd name="T27" fmla="*/ 42 h 311"/>
                <a:gd name="T28" fmla="*/ 117 w 622"/>
                <a:gd name="T29" fmla="*/ 21 h 311"/>
                <a:gd name="T30" fmla="*/ 49 w 622"/>
                <a:gd name="T31" fmla="*/ 6 h 311"/>
                <a:gd name="T32" fmla="*/ 6 w 622"/>
                <a:gd name="T33" fmla="*/ 83 h 311"/>
                <a:gd name="T34" fmla="*/ 72 w 622"/>
                <a:gd name="T35" fmla="*/ 94 h 311"/>
                <a:gd name="T36" fmla="*/ 132 w 622"/>
                <a:gd name="T37" fmla="*/ 112 h 311"/>
                <a:gd name="T38" fmla="*/ 185 w 622"/>
                <a:gd name="T39" fmla="*/ 137 h 311"/>
                <a:gd name="T40" fmla="*/ 229 w 622"/>
                <a:gd name="T41" fmla="*/ 167 h 311"/>
                <a:gd name="T42" fmla="*/ 264 w 622"/>
                <a:gd name="T43" fmla="*/ 203 h 311"/>
                <a:gd name="T44" fmla="*/ 247 w 622"/>
                <a:gd name="T45" fmla="*/ 197 h 311"/>
                <a:gd name="T46" fmla="*/ 203 w 622"/>
                <a:gd name="T47" fmla="*/ 171 h 311"/>
                <a:gd name="T48" fmla="*/ 155 w 622"/>
                <a:gd name="T49" fmla="*/ 152 h 311"/>
                <a:gd name="T50" fmla="*/ 102 w 622"/>
                <a:gd name="T51" fmla="*/ 136 h 311"/>
                <a:gd name="T52" fmla="*/ 46 w 622"/>
                <a:gd name="T53" fmla="*/ 124 h 311"/>
                <a:gd name="T54" fmla="*/ 13 w 622"/>
                <a:gd name="T55" fmla="*/ 203 h 311"/>
                <a:gd name="T56" fmla="*/ 69 w 622"/>
                <a:gd name="T57" fmla="*/ 213 h 311"/>
                <a:gd name="T58" fmla="*/ 122 w 622"/>
                <a:gd name="T59" fmla="*/ 228 h 311"/>
                <a:gd name="T60" fmla="*/ 171 w 622"/>
                <a:gd name="T61" fmla="*/ 248 h 311"/>
                <a:gd name="T62" fmla="*/ 212 w 622"/>
                <a:gd name="T63" fmla="*/ 272 h 311"/>
                <a:gd name="T64" fmla="*/ 247 w 622"/>
                <a:gd name="T65" fmla="*/ 301 h 311"/>
                <a:gd name="T66" fmla="*/ 383 w 622"/>
                <a:gd name="T67" fmla="*/ 301 h 311"/>
                <a:gd name="T68" fmla="*/ 417 w 622"/>
                <a:gd name="T69" fmla="*/ 271 h 311"/>
                <a:gd name="T70" fmla="*/ 460 w 622"/>
                <a:gd name="T71" fmla="*/ 246 h 311"/>
                <a:gd name="T72" fmla="*/ 509 w 622"/>
                <a:gd name="T73" fmla="*/ 226 h 311"/>
                <a:gd name="T74" fmla="*/ 564 w 622"/>
                <a:gd name="T75" fmla="*/ 211 h 311"/>
                <a:gd name="T76" fmla="*/ 622 w 622"/>
                <a:gd name="T77" fmla="*/ 201 h 311"/>
                <a:gd name="T78" fmla="*/ 564 w 622"/>
                <a:gd name="T79" fmla="*/ 128 h 311"/>
                <a:gd name="T80" fmla="*/ 513 w 622"/>
                <a:gd name="T81" fmla="*/ 139 h 311"/>
                <a:gd name="T82" fmla="*/ 465 w 622"/>
                <a:gd name="T83" fmla="*/ 154 h 311"/>
                <a:gd name="T84" fmla="*/ 420 w 622"/>
                <a:gd name="T85" fmla="*/ 175 h 311"/>
                <a:gd name="T86" fmla="*/ 379 w 622"/>
                <a:gd name="T87" fmla="*/ 19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2" h="311">
                  <a:moveTo>
                    <a:pt x="355" y="215"/>
                  </a:moveTo>
                  <a:lnTo>
                    <a:pt x="363" y="204"/>
                  </a:lnTo>
                  <a:lnTo>
                    <a:pt x="372" y="192"/>
                  </a:lnTo>
                  <a:lnTo>
                    <a:pt x="382" y="182"/>
                  </a:lnTo>
                  <a:lnTo>
                    <a:pt x="393" y="171"/>
                  </a:lnTo>
                  <a:lnTo>
                    <a:pt x="406" y="162"/>
                  </a:lnTo>
                  <a:lnTo>
                    <a:pt x="418" y="152"/>
                  </a:lnTo>
                  <a:lnTo>
                    <a:pt x="432" y="144"/>
                  </a:lnTo>
                  <a:lnTo>
                    <a:pt x="447" y="135"/>
                  </a:lnTo>
                  <a:lnTo>
                    <a:pt x="462" y="128"/>
                  </a:lnTo>
                  <a:lnTo>
                    <a:pt x="478" y="120"/>
                  </a:lnTo>
                  <a:lnTo>
                    <a:pt x="496" y="113"/>
                  </a:lnTo>
                  <a:lnTo>
                    <a:pt x="513" y="107"/>
                  </a:lnTo>
                  <a:lnTo>
                    <a:pt x="530" y="101"/>
                  </a:lnTo>
                  <a:lnTo>
                    <a:pt x="550" y="97"/>
                  </a:lnTo>
                  <a:lnTo>
                    <a:pt x="568" y="92"/>
                  </a:lnTo>
                  <a:lnTo>
                    <a:pt x="588" y="89"/>
                  </a:lnTo>
                  <a:lnTo>
                    <a:pt x="564" y="8"/>
                  </a:lnTo>
                  <a:lnTo>
                    <a:pt x="544" y="11"/>
                  </a:lnTo>
                  <a:lnTo>
                    <a:pt x="526" y="16"/>
                  </a:lnTo>
                  <a:lnTo>
                    <a:pt x="507" y="22"/>
                  </a:lnTo>
                  <a:lnTo>
                    <a:pt x="489" y="27"/>
                  </a:lnTo>
                  <a:lnTo>
                    <a:pt x="471" y="33"/>
                  </a:lnTo>
                  <a:lnTo>
                    <a:pt x="454" y="40"/>
                  </a:lnTo>
                  <a:lnTo>
                    <a:pt x="437" y="47"/>
                  </a:lnTo>
                  <a:lnTo>
                    <a:pt x="421" y="55"/>
                  </a:lnTo>
                  <a:lnTo>
                    <a:pt x="406" y="63"/>
                  </a:lnTo>
                  <a:lnTo>
                    <a:pt x="390" y="72"/>
                  </a:lnTo>
                  <a:lnTo>
                    <a:pt x="376" y="82"/>
                  </a:lnTo>
                  <a:lnTo>
                    <a:pt x="362" y="91"/>
                  </a:lnTo>
                  <a:lnTo>
                    <a:pt x="349" y="101"/>
                  </a:lnTo>
                  <a:lnTo>
                    <a:pt x="337" y="112"/>
                  </a:lnTo>
                  <a:lnTo>
                    <a:pt x="325" y="122"/>
                  </a:lnTo>
                  <a:lnTo>
                    <a:pt x="314" y="133"/>
                  </a:lnTo>
                  <a:lnTo>
                    <a:pt x="301" y="120"/>
                  </a:lnTo>
                  <a:lnTo>
                    <a:pt x="286" y="107"/>
                  </a:lnTo>
                  <a:lnTo>
                    <a:pt x="271" y="94"/>
                  </a:lnTo>
                  <a:lnTo>
                    <a:pt x="255" y="83"/>
                  </a:lnTo>
                  <a:lnTo>
                    <a:pt x="238" y="72"/>
                  </a:lnTo>
                  <a:lnTo>
                    <a:pt x="219" y="62"/>
                  </a:lnTo>
                  <a:lnTo>
                    <a:pt x="201" y="52"/>
                  </a:lnTo>
                  <a:lnTo>
                    <a:pt x="181" y="42"/>
                  </a:lnTo>
                  <a:lnTo>
                    <a:pt x="160" y="34"/>
                  </a:lnTo>
                  <a:lnTo>
                    <a:pt x="138" y="27"/>
                  </a:lnTo>
                  <a:lnTo>
                    <a:pt x="117" y="21"/>
                  </a:lnTo>
                  <a:lnTo>
                    <a:pt x="95" y="15"/>
                  </a:lnTo>
                  <a:lnTo>
                    <a:pt x="72" y="10"/>
                  </a:lnTo>
                  <a:lnTo>
                    <a:pt x="49" y="6"/>
                  </a:lnTo>
                  <a:lnTo>
                    <a:pt x="24" y="2"/>
                  </a:lnTo>
                  <a:lnTo>
                    <a:pt x="0" y="0"/>
                  </a:lnTo>
                  <a:lnTo>
                    <a:pt x="6" y="83"/>
                  </a:lnTo>
                  <a:lnTo>
                    <a:pt x="28" y="85"/>
                  </a:lnTo>
                  <a:lnTo>
                    <a:pt x="50" y="90"/>
                  </a:lnTo>
                  <a:lnTo>
                    <a:pt x="72" y="94"/>
                  </a:lnTo>
                  <a:lnTo>
                    <a:pt x="92" y="99"/>
                  </a:lnTo>
                  <a:lnTo>
                    <a:pt x="112" y="105"/>
                  </a:lnTo>
                  <a:lnTo>
                    <a:pt x="132" y="112"/>
                  </a:lnTo>
                  <a:lnTo>
                    <a:pt x="150" y="120"/>
                  </a:lnTo>
                  <a:lnTo>
                    <a:pt x="168" y="128"/>
                  </a:lnTo>
                  <a:lnTo>
                    <a:pt x="185" y="137"/>
                  </a:lnTo>
                  <a:lnTo>
                    <a:pt x="201" y="146"/>
                  </a:lnTo>
                  <a:lnTo>
                    <a:pt x="216" y="157"/>
                  </a:lnTo>
                  <a:lnTo>
                    <a:pt x="229" y="167"/>
                  </a:lnTo>
                  <a:lnTo>
                    <a:pt x="242" y="178"/>
                  </a:lnTo>
                  <a:lnTo>
                    <a:pt x="254" y="190"/>
                  </a:lnTo>
                  <a:lnTo>
                    <a:pt x="264" y="203"/>
                  </a:lnTo>
                  <a:lnTo>
                    <a:pt x="273" y="215"/>
                  </a:lnTo>
                  <a:lnTo>
                    <a:pt x="261" y="206"/>
                  </a:lnTo>
                  <a:lnTo>
                    <a:pt x="247" y="197"/>
                  </a:lnTo>
                  <a:lnTo>
                    <a:pt x="233" y="188"/>
                  </a:lnTo>
                  <a:lnTo>
                    <a:pt x="218" y="180"/>
                  </a:lnTo>
                  <a:lnTo>
                    <a:pt x="203" y="171"/>
                  </a:lnTo>
                  <a:lnTo>
                    <a:pt x="187" y="165"/>
                  </a:lnTo>
                  <a:lnTo>
                    <a:pt x="171" y="158"/>
                  </a:lnTo>
                  <a:lnTo>
                    <a:pt x="155" y="152"/>
                  </a:lnTo>
                  <a:lnTo>
                    <a:pt x="137" y="146"/>
                  </a:lnTo>
                  <a:lnTo>
                    <a:pt x="120" y="140"/>
                  </a:lnTo>
                  <a:lnTo>
                    <a:pt x="102" y="136"/>
                  </a:lnTo>
                  <a:lnTo>
                    <a:pt x="83" y="131"/>
                  </a:lnTo>
                  <a:lnTo>
                    <a:pt x="65" y="128"/>
                  </a:lnTo>
                  <a:lnTo>
                    <a:pt x="46" y="124"/>
                  </a:lnTo>
                  <a:lnTo>
                    <a:pt x="27" y="122"/>
                  </a:lnTo>
                  <a:lnTo>
                    <a:pt x="7" y="120"/>
                  </a:lnTo>
                  <a:lnTo>
                    <a:pt x="13" y="203"/>
                  </a:lnTo>
                  <a:lnTo>
                    <a:pt x="32" y="205"/>
                  </a:lnTo>
                  <a:lnTo>
                    <a:pt x="51" y="208"/>
                  </a:lnTo>
                  <a:lnTo>
                    <a:pt x="69" y="213"/>
                  </a:lnTo>
                  <a:lnTo>
                    <a:pt x="88" y="216"/>
                  </a:lnTo>
                  <a:lnTo>
                    <a:pt x="105" y="222"/>
                  </a:lnTo>
                  <a:lnTo>
                    <a:pt x="122" y="228"/>
                  </a:lnTo>
                  <a:lnTo>
                    <a:pt x="140" y="234"/>
                  </a:lnTo>
                  <a:lnTo>
                    <a:pt x="156" y="241"/>
                  </a:lnTo>
                  <a:lnTo>
                    <a:pt x="171" y="248"/>
                  </a:lnTo>
                  <a:lnTo>
                    <a:pt x="186" y="256"/>
                  </a:lnTo>
                  <a:lnTo>
                    <a:pt x="200" y="264"/>
                  </a:lnTo>
                  <a:lnTo>
                    <a:pt x="212" y="272"/>
                  </a:lnTo>
                  <a:lnTo>
                    <a:pt x="225" y="281"/>
                  </a:lnTo>
                  <a:lnTo>
                    <a:pt x="236" y="290"/>
                  </a:lnTo>
                  <a:lnTo>
                    <a:pt x="247" y="301"/>
                  </a:lnTo>
                  <a:lnTo>
                    <a:pt x="256" y="311"/>
                  </a:lnTo>
                  <a:lnTo>
                    <a:pt x="372" y="311"/>
                  </a:lnTo>
                  <a:lnTo>
                    <a:pt x="383" y="301"/>
                  </a:lnTo>
                  <a:lnTo>
                    <a:pt x="393" y="290"/>
                  </a:lnTo>
                  <a:lnTo>
                    <a:pt x="405" y="281"/>
                  </a:lnTo>
                  <a:lnTo>
                    <a:pt x="417" y="271"/>
                  </a:lnTo>
                  <a:lnTo>
                    <a:pt x="431" y="262"/>
                  </a:lnTo>
                  <a:lnTo>
                    <a:pt x="445" y="254"/>
                  </a:lnTo>
                  <a:lnTo>
                    <a:pt x="460" y="246"/>
                  </a:lnTo>
                  <a:lnTo>
                    <a:pt x="476" y="238"/>
                  </a:lnTo>
                  <a:lnTo>
                    <a:pt x="492" y="233"/>
                  </a:lnTo>
                  <a:lnTo>
                    <a:pt x="509" y="226"/>
                  </a:lnTo>
                  <a:lnTo>
                    <a:pt x="528" y="220"/>
                  </a:lnTo>
                  <a:lnTo>
                    <a:pt x="545" y="215"/>
                  </a:lnTo>
                  <a:lnTo>
                    <a:pt x="564" y="211"/>
                  </a:lnTo>
                  <a:lnTo>
                    <a:pt x="583" y="207"/>
                  </a:lnTo>
                  <a:lnTo>
                    <a:pt x="603" y="204"/>
                  </a:lnTo>
                  <a:lnTo>
                    <a:pt x="622" y="201"/>
                  </a:lnTo>
                  <a:lnTo>
                    <a:pt x="598" y="122"/>
                  </a:lnTo>
                  <a:lnTo>
                    <a:pt x="581" y="124"/>
                  </a:lnTo>
                  <a:lnTo>
                    <a:pt x="564" y="128"/>
                  </a:lnTo>
                  <a:lnTo>
                    <a:pt x="546" y="131"/>
                  </a:lnTo>
                  <a:lnTo>
                    <a:pt x="529" y="135"/>
                  </a:lnTo>
                  <a:lnTo>
                    <a:pt x="513" y="139"/>
                  </a:lnTo>
                  <a:lnTo>
                    <a:pt x="496" y="144"/>
                  </a:lnTo>
                  <a:lnTo>
                    <a:pt x="481" y="150"/>
                  </a:lnTo>
                  <a:lnTo>
                    <a:pt x="465" y="154"/>
                  </a:lnTo>
                  <a:lnTo>
                    <a:pt x="450" y="161"/>
                  </a:lnTo>
                  <a:lnTo>
                    <a:pt x="435" y="168"/>
                  </a:lnTo>
                  <a:lnTo>
                    <a:pt x="420" y="175"/>
                  </a:lnTo>
                  <a:lnTo>
                    <a:pt x="406" y="182"/>
                  </a:lnTo>
                  <a:lnTo>
                    <a:pt x="392" y="190"/>
                  </a:lnTo>
                  <a:lnTo>
                    <a:pt x="379" y="198"/>
                  </a:lnTo>
                  <a:lnTo>
                    <a:pt x="367" y="206"/>
                  </a:lnTo>
                  <a:lnTo>
                    <a:pt x="355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225391" y="4509120"/>
            <a:ext cx="827087" cy="660401"/>
            <a:chOff x="1096963" y="612775"/>
            <a:chExt cx="827087" cy="660401"/>
          </a:xfrm>
        </p:grpSpPr>
        <p:sp>
          <p:nvSpPr>
            <p:cNvPr id="64" name="Freeform 35"/>
            <p:cNvSpPr>
              <a:spLocks/>
            </p:cNvSpPr>
            <p:nvPr/>
          </p:nvSpPr>
          <p:spPr bwMode="auto">
            <a:xfrm>
              <a:off x="1201738" y="896938"/>
              <a:ext cx="254000" cy="92075"/>
            </a:xfrm>
            <a:custGeom>
              <a:avLst/>
              <a:gdLst>
                <a:gd name="T0" fmla="*/ 312 w 321"/>
                <a:gd name="T1" fmla="*/ 79 h 115"/>
                <a:gd name="T2" fmla="*/ 312 w 321"/>
                <a:gd name="T3" fmla="*/ 79 h 115"/>
                <a:gd name="T4" fmla="*/ 297 w 321"/>
                <a:gd name="T5" fmla="*/ 69 h 115"/>
                <a:gd name="T6" fmla="*/ 282 w 321"/>
                <a:gd name="T7" fmla="*/ 60 h 115"/>
                <a:gd name="T8" fmla="*/ 265 w 321"/>
                <a:gd name="T9" fmla="*/ 52 h 115"/>
                <a:gd name="T10" fmla="*/ 249 w 321"/>
                <a:gd name="T11" fmla="*/ 45 h 115"/>
                <a:gd name="T12" fmla="*/ 232 w 321"/>
                <a:gd name="T13" fmla="*/ 38 h 115"/>
                <a:gd name="T14" fmla="*/ 215 w 321"/>
                <a:gd name="T15" fmla="*/ 31 h 115"/>
                <a:gd name="T16" fmla="*/ 196 w 321"/>
                <a:gd name="T17" fmla="*/ 26 h 115"/>
                <a:gd name="T18" fmla="*/ 179 w 321"/>
                <a:gd name="T19" fmla="*/ 20 h 115"/>
                <a:gd name="T20" fmla="*/ 159 w 321"/>
                <a:gd name="T21" fmla="*/ 15 h 115"/>
                <a:gd name="T22" fmla="*/ 141 w 321"/>
                <a:gd name="T23" fmla="*/ 12 h 115"/>
                <a:gd name="T24" fmla="*/ 121 w 321"/>
                <a:gd name="T25" fmla="*/ 8 h 115"/>
                <a:gd name="T26" fmla="*/ 102 w 321"/>
                <a:gd name="T27" fmla="*/ 5 h 115"/>
                <a:gd name="T28" fmla="*/ 82 w 321"/>
                <a:gd name="T29" fmla="*/ 4 h 115"/>
                <a:gd name="T30" fmla="*/ 62 w 321"/>
                <a:gd name="T31" fmla="*/ 1 h 115"/>
                <a:gd name="T32" fmla="*/ 42 w 321"/>
                <a:gd name="T33" fmla="*/ 0 h 115"/>
                <a:gd name="T34" fmla="*/ 21 w 321"/>
                <a:gd name="T35" fmla="*/ 0 h 115"/>
                <a:gd name="T36" fmla="*/ 13 w 321"/>
                <a:gd name="T37" fmla="*/ 1 h 115"/>
                <a:gd name="T38" fmla="*/ 6 w 321"/>
                <a:gd name="T39" fmla="*/ 6 h 115"/>
                <a:gd name="T40" fmla="*/ 2 w 321"/>
                <a:gd name="T41" fmla="*/ 13 h 115"/>
                <a:gd name="T42" fmla="*/ 0 w 321"/>
                <a:gd name="T43" fmla="*/ 21 h 115"/>
                <a:gd name="T44" fmla="*/ 2 w 321"/>
                <a:gd name="T45" fmla="*/ 29 h 115"/>
                <a:gd name="T46" fmla="*/ 6 w 321"/>
                <a:gd name="T47" fmla="*/ 36 h 115"/>
                <a:gd name="T48" fmla="*/ 13 w 321"/>
                <a:gd name="T49" fmla="*/ 41 h 115"/>
                <a:gd name="T50" fmla="*/ 21 w 321"/>
                <a:gd name="T51" fmla="*/ 42 h 115"/>
                <a:gd name="T52" fmla="*/ 40 w 321"/>
                <a:gd name="T53" fmla="*/ 42 h 115"/>
                <a:gd name="T54" fmla="*/ 58 w 321"/>
                <a:gd name="T55" fmla="*/ 43 h 115"/>
                <a:gd name="T56" fmla="*/ 78 w 321"/>
                <a:gd name="T57" fmla="*/ 44 h 115"/>
                <a:gd name="T58" fmla="*/ 96 w 321"/>
                <a:gd name="T59" fmla="*/ 46 h 115"/>
                <a:gd name="T60" fmla="*/ 113 w 321"/>
                <a:gd name="T61" fmla="*/ 50 h 115"/>
                <a:gd name="T62" fmla="*/ 132 w 321"/>
                <a:gd name="T63" fmla="*/ 52 h 115"/>
                <a:gd name="T64" fmla="*/ 149 w 321"/>
                <a:gd name="T65" fmla="*/ 57 h 115"/>
                <a:gd name="T66" fmla="*/ 166 w 321"/>
                <a:gd name="T67" fmla="*/ 60 h 115"/>
                <a:gd name="T68" fmla="*/ 184 w 321"/>
                <a:gd name="T69" fmla="*/ 66 h 115"/>
                <a:gd name="T70" fmla="*/ 200 w 321"/>
                <a:gd name="T71" fmla="*/ 71 h 115"/>
                <a:gd name="T72" fmla="*/ 216 w 321"/>
                <a:gd name="T73" fmla="*/ 76 h 115"/>
                <a:gd name="T74" fmla="*/ 232 w 321"/>
                <a:gd name="T75" fmla="*/ 83 h 115"/>
                <a:gd name="T76" fmla="*/ 247 w 321"/>
                <a:gd name="T77" fmla="*/ 90 h 115"/>
                <a:gd name="T78" fmla="*/ 262 w 321"/>
                <a:gd name="T79" fmla="*/ 97 h 115"/>
                <a:gd name="T80" fmla="*/ 276 w 321"/>
                <a:gd name="T81" fmla="*/ 105 h 115"/>
                <a:gd name="T82" fmla="*/ 290 w 321"/>
                <a:gd name="T83" fmla="*/ 113 h 115"/>
                <a:gd name="T84" fmla="*/ 297 w 321"/>
                <a:gd name="T85" fmla="*/ 115 h 115"/>
                <a:gd name="T86" fmla="*/ 305 w 321"/>
                <a:gd name="T87" fmla="*/ 115 h 115"/>
                <a:gd name="T88" fmla="*/ 312 w 321"/>
                <a:gd name="T89" fmla="*/ 113 h 115"/>
                <a:gd name="T90" fmla="*/ 317 w 321"/>
                <a:gd name="T91" fmla="*/ 107 h 115"/>
                <a:gd name="T92" fmla="*/ 321 w 321"/>
                <a:gd name="T93" fmla="*/ 99 h 115"/>
                <a:gd name="T94" fmla="*/ 321 w 321"/>
                <a:gd name="T95" fmla="*/ 91 h 115"/>
                <a:gd name="T96" fmla="*/ 317 w 321"/>
                <a:gd name="T97" fmla="*/ 84 h 115"/>
                <a:gd name="T98" fmla="*/ 312 w 321"/>
                <a:gd name="T99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12" y="79"/>
                  </a:moveTo>
                  <a:lnTo>
                    <a:pt x="312" y="79"/>
                  </a:lnTo>
                  <a:lnTo>
                    <a:pt x="297" y="69"/>
                  </a:lnTo>
                  <a:lnTo>
                    <a:pt x="282" y="60"/>
                  </a:lnTo>
                  <a:lnTo>
                    <a:pt x="265" y="52"/>
                  </a:lnTo>
                  <a:lnTo>
                    <a:pt x="249" y="45"/>
                  </a:lnTo>
                  <a:lnTo>
                    <a:pt x="232" y="38"/>
                  </a:lnTo>
                  <a:lnTo>
                    <a:pt x="215" y="31"/>
                  </a:lnTo>
                  <a:lnTo>
                    <a:pt x="196" y="26"/>
                  </a:lnTo>
                  <a:lnTo>
                    <a:pt x="179" y="20"/>
                  </a:lnTo>
                  <a:lnTo>
                    <a:pt x="159" y="15"/>
                  </a:lnTo>
                  <a:lnTo>
                    <a:pt x="141" y="12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82" y="4"/>
                  </a:lnTo>
                  <a:lnTo>
                    <a:pt x="62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1"/>
                  </a:lnTo>
                  <a:lnTo>
                    <a:pt x="21" y="42"/>
                  </a:lnTo>
                  <a:lnTo>
                    <a:pt x="40" y="42"/>
                  </a:lnTo>
                  <a:lnTo>
                    <a:pt x="58" y="43"/>
                  </a:lnTo>
                  <a:lnTo>
                    <a:pt x="78" y="44"/>
                  </a:lnTo>
                  <a:lnTo>
                    <a:pt x="96" y="46"/>
                  </a:lnTo>
                  <a:lnTo>
                    <a:pt x="113" y="50"/>
                  </a:lnTo>
                  <a:lnTo>
                    <a:pt x="132" y="52"/>
                  </a:lnTo>
                  <a:lnTo>
                    <a:pt x="149" y="57"/>
                  </a:lnTo>
                  <a:lnTo>
                    <a:pt x="166" y="60"/>
                  </a:lnTo>
                  <a:lnTo>
                    <a:pt x="184" y="66"/>
                  </a:lnTo>
                  <a:lnTo>
                    <a:pt x="200" y="71"/>
                  </a:lnTo>
                  <a:lnTo>
                    <a:pt x="216" y="76"/>
                  </a:lnTo>
                  <a:lnTo>
                    <a:pt x="232" y="83"/>
                  </a:lnTo>
                  <a:lnTo>
                    <a:pt x="247" y="90"/>
                  </a:lnTo>
                  <a:lnTo>
                    <a:pt x="262" y="97"/>
                  </a:lnTo>
                  <a:lnTo>
                    <a:pt x="276" y="105"/>
                  </a:lnTo>
                  <a:lnTo>
                    <a:pt x="290" y="113"/>
                  </a:lnTo>
                  <a:lnTo>
                    <a:pt x="297" y="115"/>
                  </a:lnTo>
                  <a:lnTo>
                    <a:pt x="305" y="115"/>
                  </a:lnTo>
                  <a:lnTo>
                    <a:pt x="312" y="113"/>
                  </a:lnTo>
                  <a:lnTo>
                    <a:pt x="317" y="107"/>
                  </a:lnTo>
                  <a:lnTo>
                    <a:pt x="321" y="99"/>
                  </a:lnTo>
                  <a:lnTo>
                    <a:pt x="321" y="91"/>
                  </a:lnTo>
                  <a:lnTo>
                    <a:pt x="317" y="84"/>
                  </a:lnTo>
                  <a:lnTo>
                    <a:pt x="312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1550988" y="781050"/>
              <a:ext cx="258762" cy="93663"/>
            </a:xfrm>
            <a:custGeom>
              <a:avLst/>
              <a:gdLst>
                <a:gd name="T0" fmla="*/ 32 w 326"/>
                <a:gd name="T1" fmla="*/ 115 h 119"/>
                <a:gd name="T2" fmla="*/ 32 w 326"/>
                <a:gd name="T3" fmla="*/ 115 h 119"/>
                <a:gd name="T4" fmla="*/ 46 w 326"/>
                <a:gd name="T5" fmla="*/ 107 h 119"/>
                <a:gd name="T6" fmla="*/ 59 w 326"/>
                <a:gd name="T7" fmla="*/ 98 h 119"/>
                <a:gd name="T8" fmla="*/ 73 w 326"/>
                <a:gd name="T9" fmla="*/ 91 h 119"/>
                <a:gd name="T10" fmla="*/ 89 w 326"/>
                <a:gd name="T11" fmla="*/ 84 h 119"/>
                <a:gd name="T12" fmla="*/ 104 w 326"/>
                <a:gd name="T13" fmla="*/ 77 h 119"/>
                <a:gd name="T14" fmla="*/ 122 w 326"/>
                <a:gd name="T15" fmla="*/ 71 h 119"/>
                <a:gd name="T16" fmla="*/ 138 w 326"/>
                <a:gd name="T17" fmla="*/ 66 h 119"/>
                <a:gd name="T18" fmla="*/ 155 w 326"/>
                <a:gd name="T19" fmla="*/ 61 h 119"/>
                <a:gd name="T20" fmla="*/ 174 w 326"/>
                <a:gd name="T21" fmla="*/ 56 h 119"/>
                <a:gd name="T22" fmla="*/ 191 w 326"/>
                <a:gd name="T23" fmla="*/ 52 h 119"/>
                <a:gd name="T24" fmla="*/ 209 w 326"/>
                <a:gd name="T25" fmla="*/ 49 h 119"/>
                <a:gd name="T26" fmla="*/ 228 w 326"/>
                <a:gd name="T27" fmla="*/ 46 h 119"/>
                <a:gd name="T28" fmla="*/ 247 w 326"/>
                <a:gd name="T29" fmla="*/ 44 h 119"/>
                <a:gd name="T30" fmla="*/ 266 w 326"/>
                <a:gd name="T31" fmla="*/ 43 h 119"/>
                <a:gd name="T32" fmla="*/ 285 w 326"/>
                <a:gd name="T33" fmla="*/ 41 h 119"/>
                <a:gd name="T34" fmla="*/ 305 w 326"/>
                <a:gd name="T35" fmla="*/ 41 h 119"/>
                <a:gd name="T36" fmla="*/ 313 w 326"/>
                <a:gd name="T37" fmla="*/ 40 h 119"/>
                <a:gd name="T38" fmla="*/ 320 w 326"/>
                <a:gd name="T39" fmla="*/ 36 h 119"/>
                <a:gd name="T40" fmla="*/ 324 w 326"/>
                <a:gd name="T41" fmla="*/ 29 h 119"/>
                <a:gd name="T42" fmla="*/ 326 w 326"/>
                <a:gd name="T43" fmla="*/ 21 h 119"/>
                <a:gd name="T44" fmla="*/ 324 w 326"/>
                <a:gd name="T45" fmla="*/ 13 h 119"/>
                <a:gd name="T46" fmla="*/ 320 w 326"/>
                <a:gd name="T47" fmla="*/ 6 h 119"/>
                <a:gd name="T48" fmla="*/ 313 w 326"/>
                <a:gd name="T49" fmla="*/ 1 h 119"/>
                <a:gd name="T50" fmla="*/ 305 w 326"/>
                <a:gd name="T51" fmla="*/ 0 h 119"/>
                <a:gd name="T52" fmla="*/ 284 w 326"/>
                <a:gd name="T53" fmla="*/ 0 h 119"/>
                <a:gd name="T54" fmla="*/ 263 w 326"/>
                <a:gd name="T55" fmla="*/ 1 h 119"/>
                <a:gd name="T56" fmla="*/ 243 w 326"/>
                <a:gd name="T57" fmla="*/ 3 h 119"/>
                <a:gd name="T58" fmla="*/ 222 w 326"/>
                <a:gd name="T59" fmla="*/ 6 h 119"/>
                <a:gd name="T60" fmla="*/ 202 w 326"/>
                <a:gd name="T61" fmla="*/ 8 h 119"/>
                <a:gd name="T62" fmla="*/ 182 w 326"/>
                <a:gd name="T63" fmla="*/ 13 h 119"/>
                <a:gd name="T64" fmla="*/ 162 w 326"/>
                <a:gd name="T65" fmla="*/ 16 h 119"/>
                <a:gd name="T66" fmla="*/ 144 w 326"/>
                <a:gd name="T67" fmla="*/ 22 h 119"/>
                <a:gd name="T68" fmla="*/ 124 w 326"/>
                <a:gd name="T69" fmla="*/ 26 h 119"/>
                <a:gd name="T70" fmla="*/ 107 w 326"/>
                <a:gd name="T71" fmla="*/ 33 h 119"/>
                <a:gd name="T72" fmla="*/ 88 w 326"/>
                <a:gd name="T73" fmla="*/ 40 h 119"/>
                <a:gd name="T74" fmla="*/ 71 w 326"/>
                <a:gd name="T75" fmla="*/ 47 h 119"/>
                <a:gd name="T76" fmla="*/ 54 w 326"/>
                <a:gd name="T77" fmla="*/ 55 h 119"/>
                <a:gd name="T78" fmla="*/ 38 w 326"/>
                <a:gd name="T79" fmla="*/ 63 h 119"/>
                <a:gd name="T80" fmla="*/ 23 w 326"/>
                <a:gd name="T81" fmla="*/ 73 h 119"/>
                <a:gd name="T82" fmla="*/ 8 w 326"/>
                <a:gd name="T83" fmla="*/ 82 h 119"/>
                <a:gd name="T84" fmla="*/ 2 w 326"/>
                <a:gd name="T85" fmla="*/ 88 h 119"/>
                <a:gd name="T86" fmla="*/ 0 w 326"/>
                <a:gd name="T87" fmla="*/ 94 h 119"/>
                <a:gd name="T88" fmla="*/ 0 w 326"/>
                <a:gd name="T89" fmla="*/ 102 h 119"/>
                <a:gd name="T90" fmla="*/ 3 w 326"/>
                <a:gd name="T91" fmla="*/ 111 h 119"/>
                <a:gd name="T92" fmla="*/ 9 w 326"/>
                <a:gd name="T93" fmla="*/ 116 h 119"/>
                <a:gd name="T94" fmla="*/ 16 w 326"/>
                <a:gd name="T95" fmla="*/ 119 h 119"/>
                <a:gd name="T96" fmla="*/ 24 w 326"/>
                <a:gd name="T97" fmla="*/ 119 h 119"/>
                <a:gd name="T98" fmla="*/ 32 w 326"/>
                <a:gd name="T99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" h="119">
                  <a:moveTo>
                    <a:pt x="32" y="115"/>
                  </a:moveTo>
                  <a:lnTo>
                    <a:pt x="32" y="115"/>
                  </a:lnTo>
                  <a:lnTo>
                    <a:pt x="46" y="107"/>
                  </a:lnTo>
                  <a:lnTo>
                    <a:pt x="59" y="98"/>
                  </a:lnTo>
                  <a:lnTo>
                    <a:pt x="73" y="91"/>
                  </a:lnTo>
                  <a:lnTo>
                    <a:pt x="89" y="84"/>
                  </a:lnTo>
                  <a:lnTo>
                    <a:pt x="104" y="77"/>
                  </a:lnTo>
                  <a:lnTo>
                    <a:pt x="122" y="71"/>
                  </a:lnTo>
                  <a:lnTo>
                    <a:pt x="138" y="66"/>
                  </a:lnTo>
                  <a:lnTo>
                    <a:pt x="155" y="61"/>
                  </a:lnTo>
                  <a:lnTo>
                    <a:pt x="174" y="56"/>
                  </a:lnTo>
                  <a:lnTo>
                    <a:pt x="191" y="52"/>
                  </a:lnTo>
                  <a:lnTo>
                    <a:pt x="209" y="49"/>
                  </a:lnTo>
                  <a:lnTo>
                    <a:pt x="228" y="46"/>
                  </a:lnTo>
                  <a:lnTo>
                    <a:pt x="247" y="44"/>
                  </a:lnTo>
                  <a:lnTo>
                    <a:pt x="266" y="43"/>
                  </a:lnTo>
                  <a:lnTo>
                    <a:pt x="285" y="41"/>
                  </a:lnTo>
                  <a:lnTo>
                    <a:pt x="305" y="41"/>
                  </a:lnTo>
                  <a:lnTo>
                    <a:pt x="313" y="40"/>
                  </a:lnTo>
                  <a:lnTo>
                    <a:pt x="320" y="36"/>
                  </a:lnTo>
                  <a:lnTo>
                    <a:pt x="324" y="29"/>
                  </a:lnTo>
                  <a:lnTo>
                    <a:pt x="326" y="21"/>
                  </a:lnTo>
                  <a:lnTo>
                    <a:pt x="324" y="13"/>
                  </a:lnTo>
                  <a:lnTo>
                    <a:pt x="320" y="6"/>
                  </a:lnTo>
                  <a:lnTo>
                    <a:pt x="313" y="1"/>
                  </a:lnTo>
                  <a:lnTo>
                    <a:pt x="305" y="0"/>
                  </a:lnTo>
                  <a:lnTo>
                    <a:pt x="284" y="0"/>
                  </a:lnTo>
                  <a:lnTo>
                    <a:pt x="263" y="1"/>
                  </a:lnTo>
                  <a:lnTo>
                    <a:pt x="243" y="3"/>
                  </a:lnTo>
                  <a:lnTo>
                    <a:pt x="222" y="6"/>
                  </a:lnTo>
                  <a:lnTo>
                    <a:pt x="202" y="8"/>
                  </a:lnTo>
                  <a:lnTo>
                    <a:pt x="182" y="13"/>
                  </a:lnTo>
                  <a:lnTo>
                    <a:pt x="162" y="16"/>
                  </a:lnTo>
                  <a:lnTo>
                    <a:pt x="144" y="22"/>
                  </a:lnTo>
                  <a:lnTo>
                    <a:pt x="124" y="26"/>
                  </a:lnTo>
                  <a:lnTo>
                    <a:pt x="107" y="33"/>
                  </a:lnTo>
                  <a:lnTo>
                    <a:pt x="88" y="40"/>
                  </a:lnTo>
                  <a:lnTo>
                    <a:pt x="71" y="47"/>
                  </a:lnTo>
                  <a:lnTo>
                    <a:pt x="54" y="55"/>
                  </a:lnTo>
                  <a:lnTo>
                    <a:pt x="38" y="63"/>
                  </a:lnTo>
                  <a:lnTo>
                    <a:pt x="23" y="73"/>
                  </a:lnTo>
                  <a:lnTo>
                    <a:pt x="8" y="82"/>
                  </a:lnTo>
                  <a:lnTo>
                    <a:pt x="2" y="88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3" y="111"/>
                  </a:lnTo>
                  <a:lnTo>
                    <a:pt x="9" y="116"/>
                  </a:lnTo>
                  <a:lnTo>
                    <a:pt x="16" y="119"/>
                  </a:lnTo>
                  <a:lnTo>
                    <a:pt x="24" y="119"/>
                  </a:lnTo>
                  <a:lnTo>
                    <a:pt x="32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6" name="Freeform 37"/>
            <p:cNvSpPr>
              <a:spLocks/>
            </p:cNvSpPr>
            <p:nvPr/>
          </p:nvSpPr>
          <p:spPr bwMode="auto">
            <a:xfrm>
              <a:off x="1555750" y="896938"/>
              <a:ext cx="254000" cy="92075"/>
            </a:xfrm>
            <a:custGeom>
              <a:avLst/>
              <a:gdLst>
                <a:gd name="T0" fmla="*/ 300 w 321"/>
                <a:gd name="T1" fmla="*/ 0 h 115"/>
                <a:gd name="T2" fmla="*/ 279 w 321"/>
                <a:gd name="T3" fmla="*/ 0 h 115"/>
                <a:gd name="T4" fmla="*/ 258 w 321"/>
                <a:gd name="T5" fmla="*/ 1 h 115"/>
                <a:gd name="T6" fmla="*/ 239 w 321"/>
                <a:gd name="T7" fmla="*/ 4 h 115"/>
                <a:gd name="T8" fmla="*/ 219 w 321"/>
                <a:gd name="T9" fmla="*/ 5 h 115"/>
                <a:gd name="T10" fmla="*/ 200 w 321"/>
                <a:gd name="T11" fmla="*/ 8 h 115"/>
                <a:gd name="T12" fmla="*/ 180 w 321"/>
                <a:gd name="T13" fmla="*/ 12 h 115"/>
                <a:gd name="T14" fmla="*/ 160 w 321"/>
                <a:gd name="T15" fmla="*/ 15 h 115"/>
                <a:gd name="T16" fmla="*/ 142 w 321"/>
                <a:gd name="T17" fmla="*/ 20 h 115"/>
                <a:gd name="T18" fmla="*/ 124 w 321"/>
                <a:gd name="T19" fmla="*/ 26 h 115"/>
                <a:gd name="T20" fmla="*/ 106 w 321"/>
                <a:gd name="T21" fmla="*/ 31 h 115"/>
                <a:gd name="T22" fmla="*/ 89 w 321"/>
                <a:gd name="T23" fmla="*/ 38 h 115"/>
                <a:gd name="T24" fmla="*/ 72 w 321"/>
                <a:gd name="T25" fmla="*/ 45 h 115"/>
                <a:gd name="T26" fmla="*/ 56 w 321"/>
                <a:gd name="T27" fmla="*/ 52 h 115"/>
                <a:gd name="T28" fmla="*/ 40 w 321"/>
                <a:gd name="T29" fmla="*/ 60 h 115"/>
                <a:gd name="T30" fmla="*/ 25 w 321"/>
                <a:gd name="T31" fmla="*/ 69 h 115"/>
                <a:gd name="T32" fmla="*/ 10 w 321"/>
                <a:gd name="T33" fmla="*/ 79 h 115"/>
                <a:gd name="T34" fmla="*/ 10 w 321"/>
                <a:gd name="T35" fmla="*/ 79 h 115"/>
                <a:gd name="T36" fmla="*/ 4 w 321"/>
                <a:gd name="T37" fmla="*/ 84 h 115"/>
                <a:gd name="T38" fmla="*/ 0 w 321"/>
                <a:gd name="T39" fmla="*/ 91 h 115"/>
                <a:gd name="T40" fmla="*/ 0 w 321"/>
                <a:gd name="T41" fmla="*/ 99 h 115"/>
                <a:gd name="T42" fmla="*/ 3 w 321"/>
                <a:gd name="T43" fmla="*/ 107 h 115"/>
                <a:gd name="T44" fmla="*/ 8 w 321"/>
                <a:gd name="T45" fmla="*/ 113 h 115"/>
                <a:gd name="T46" fmla="*/ 16 w 321"/>
                <a:gd name="T47" fmla="*/ 115 h 115"/>
                <a:gd name="T48" fmla="*/ 25 w 321"/>
                <a:gd name="T49" fmla="*/ 115 h 115"/>
                <a:gd name="T50" fmla="*/ 31 w 321"/>
                <a:gd name="T51" fmla="*/ 113 h 115"/>
                <a:gd name="T52" fmla="*/ 45 w 321"/>
                <a:gd name="T53" fmla="*/ 105 h 115"/>
                <a:gd name="T54" fmla="*/ 59 w 321"/>
                <a:gd name="T55" fmla="*/ 97 h 115"/>
                <a:gd name="T56" fmla="*/ 74 w 321"/>
                <a:gd name="T57" fmla="*/ 90 h 115"/>
                <a:gd name="T58" fmla="*/ 89 w 321"/>
                <a:gd name="T59" fmla="*/ 83 h 115"/>
                <a:gd name="T60" fmla="*/ 105 w 321"/>
                <a:gd name="T61" fmla="*/ 76 h 115"/>
                <a:gd name="T62" fmla="*/ 121 w 321"/>
                <a:gd name="T63" fmla="*/ 71 h 115"/>
                <a:gd name="T64" fmla="*/ 137 w 321"/>
                <a:gd name="T65" fmla="*/ 66 h 115"/>
                <a:gd name="T66" fmla="*/ 155 w 321"/>
                <a:gd name="T67" fmla="*/ 60 h 115"/>
                <a:gd name="T68" fmla="*/ 172 w 321"/>
                <a:gd name="T69" fmla="*/ 57 h 115"/>
                <a:gd name="T70" fmla="*/ 189 w 321"/>
                <a:gd name="T71" fmla="*/ 52 h 115"/>
                <a:gd name="T72" fmla="*/ 208 w 321"/>
                <a:gd name="T73" fmla="*/ 50 h 115"/>
                <a:gd name="T74" fmla="*/ 225 w 321"/>
                <a:gd name="T75" fmla="*/ 46 h 115"/>
                <a:gd name="T76" fmla="*/ 243 w 321"/>
                <a:gd name="T77" fmla="*/ 44 h 115"/>
                <a:gd name="T78" fmla="*/ 263 w 321"/>
                <a:gd name="T79" fmla="*/ 43 h 115"/>
                <a:gd name="T80" fmla="*/ 281 w 321"/>
                <a:gd name="T81" fmla="*/ 42 h 115"/>
                <a:gd name="T82" fmla="*/ 300 w 321"/>
                <a:gd name="T83" fmla="*/ 42 h 115"/>
                <a:gd name="T84" fmla="*/ 308 w 321"/>
                <a:gd name="T85" fmla="*/ 41 h 115"/>
                <a:gd name="T86" fmla="*/ 315 w 321"/>
                <a:gd name="T87" fmla="*/ 36 h 115"/>
                <a:gd name="T88" fmla="*/ 319 w 321"/>
                <a:gd name="T89" fmla="*/ 29 h 115"/>
                <a:gd name="T90" fmla="*/ 321 w 321"/>
                <a:gd name="T91" fmla="*/ 21 h 115"/>
                <a:gd name="T92" fmla="*/ 319 w 321"/>
                <a:gd name="T93" fmla="*/ 13 h 115"/>
                <a:gd name="T94" fmla="*/ 315 w 321"/>
                <a:gd name="T95" fmla="*/ 6 h 115"/>
                <a:gd name="T96" fmla="*/ 308 w 321"/>
                <a:gd name="T97" fmla="*/ 1 h 115"/>
                <a:gd name="T98" fmla="*/ 300 w 321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00" y="0"/>
                  </a:moveTo>
                  <a:lnTo>
                    <a:pt x="279" y="0"/>
                  </a:lnTo>
                  <a:lnTo>
                    <a:pt x="258" y="1"/>
                  </a:lnTo>
                  <a:lnTo>
                    <a:pt x="239" y="4"/>
                  </a:lnTo>
                  <a:lnTo>
                    <a:pt x="219" y="5"/>
                  </a:lnTo>
                  <a:lnTo>
                    <a:pt x="200" y="8"/>
                  </a:lnTo>
                  <a:lnTo>
                    <a:pt x="180" y="12"/>
                  </a:lnTo>
                  <a:lnTo>
                    <a:pt x="160" y="15"/>
                  </a:lnTo>
                  <a:lnTo>
                    <a:pt x="142" y="20"/>
                  </a:lnTo>
                  <a:lnTo>
                    <a:pt x="124" y="26"/>
                  </a:lnTo>
                  <a:lnTo>
                    <a:pt x="106" y="31"/>
                  </a:lnTo>
                  <a:lnTo>
                    <a:pt x="89" y="38"/>
                  </a:lnTo>
                  <a:lnTo>
                    <a:pt x="72" y="45"/>
                  </a:lnTo>
                  <a:lnTo>
                    <a:pt x="56" y="52"/>
                  </a:lnTo>
                  <a:lnTo>
                    <a:pt x="40" y="60"/>
                  </a:lnTo>
                  <a:lnTo>
                    <a:pt x="25" y="69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4" y="84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3" y="107"/>
                  </a:lnTo>
                  <a:lnTo>
                    <a:pt x="8" y="113"/>
                  </a:lnTo>
                  <a:lnTo>
                    <a:pt x="16" y="115"/>
                  </a:lnTo>
                  <a:lnTo>
                    <a:pt x="25" y="115"/>
                  </a:lnTo>
                  <a:lnTo>
                    <a:pt x="31" y="113"/>
                  </a:lnTo>
                  <a:lnTo>
                    <a:pt x="45" y="105"/>
                  </a:lnTo>
                  <a:lnTo>
                    <a:pt x="59" y="97"/>
                  </a:lnTo>
                  <a:lnTo>
                    <a:pt x="74" y="90"/>
                  </a:lnTo>
                  <a:lnTo>
                    <a:pt x="89" y="83"/>
                  </a:lnTo>
                  <a:lnTo>
                    <a:pt x="105" y="76"/>
                  </a:lnTo>
                  <a:lnTo>
                    <a:pt x="121" y="71"/>
                  </a:lnTo>
                  <a:lnTo>
                    <a:pt x="137" y="66"/>
                  </a:lnTo>
                  <a:lnTo>
                    <a:pt x="155" y="60"/>
                  </a:lnTo>
                  <a:lnTo>
                    <a:pt x="172" y="57"/>
                  </a:lnTo>
                  <a:lnTo>
                    <a:pt x="189" y="52"/>
                  </a:lnTo>
                  <a:lnTo>
                    <a:pt x="208" y="50"/>
                  </a:lnTo>
                  <a:lnTo>
                    <a:pt x="225" y="46"/>
                  </a:lnTo>
                  <a:lnTo>
                    <a:pt x="243" y="44"/>
                  </a:lnTo>
                  <a:lnTo>
                    <a:pt x="263" y="43"/>
                  </a:lnTo>
                  <a:lnTo>
                    <a:pt x="281" y="42"/>
                  </a:lnTo>
                  <a:lnTo>
                    <a:pt x="300" y="42"/>
                  </a:lnTo>
                  <a:lnTo>
                    <a:pt x="308" y="41"/>
                  </a:lnTo>
                  <a:lnTo>
                    <a:pt x="315" y="36"/>
                  </a:lnTo>
                  <a:lnTo>
                    <a:pt x="319" y="29"/>
                  </a:lnTo>
                  <a:lnTo>
                    <a:pt x="321" y="21"/>
                  </a:lnTo>
                  <a:lnTo>
                    <a:pt x="319" y="13"/>
                  </a:lnTo>
                  <a:lnTo>
                    <a:pt x="315" y="6"/>
                  </a:lnTo>
                  <a:lnTo>
                    <a:pt x="308" y="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7" name="Freeform 38"/>
            <p:cNvSpPr>
              <a:spLocks/>
            </p:cNvSpPr>
            <p:nvPr/>
          </p:nvSpPr>
          <p:spPr bwMode="auto">
            <a:xfrm>
              <a:off x="1201738" y="781050"/>
              <a:ext cx="258762" cy="93663"/>
            </a:xfrm>
            <a:custGeom>
              <a:avLst/>
              <a:gdLst>
                <a:gd name="T0" fmla="*/ 21 w 327"/>
                <a:gd name="T1" fmla="*/ 41 h 119"/>
                <a:gd name="T2" fmla="*/ 41 w 327"/>
                <a:gd name="T3" fmla="*/ 41 h 119"/>
                <a:gd name="T4" fmla="*/ 60 w 327"/>
                <a:gd name="T5" fmla="*/ 43 h 119"/>
                <a:gd name="T6" fmla="*/ 79 w 327"/>
                <a:gd name="T7" fmla="*/ 44 h 119"/>
                <a:gd name="T8" fmla="*/ 97 w 327"/>
                <a:gd name="T9" fmla="*/ 46 h 119"/>
                <a:gd name="T10" fmla="*/ 117 w 327"/>
                <a:gd name="T11" fmla="*/ 49 h 119"/>
                <a:gd name="T12" fmla="*/ 134 w 327"/>
                <a:gd name="T13" fmla="*/ 52 h 119"/>
                <a:gd name="T14" fmla="*/ 153 w 327"/>
                <a:gd name="T15" fmla="*/ 56 h 119"/>
                <a:gd name="T16" fmla="*/ 170 w 327"/>
                <a:gd name="T17" fmla="*/ 61 h 119"/>
                <a:gd name="T18" fmla="*/ 187 w 327"/>
                <a:gd name="T19" fmla="*/ 66 h 119"/>
                <a:gd name="T20" fmla="*/ 204 w 327"/>
                <a:gd name="T21" fmla="*/ 71 h 119"/>
                <a:gd name="T22" fmla="*/ 221 w 327"/>
                <a:gd name="T23" fmla="*/ 77 h 119"/>
                <a:gd name="T24" fmla="*/ 237 w 327"/>
                <a:gd name="T25" fmla="*/ 84 h 119"/>
                <a:gd name="T26" fmla="*/ 252 w 327"/>
                <a:gd name="T27" fmla="*/ 91 h 119"/>
                <a:gd name="T28" fmla="*/ 267 w 327"/>
                <a:gd name="T29" fmla="*/ 98 h 119"/>
                <a:gd name="T30" fmla="*/ 280 w 327"/>
                <a:gd name="T31" fmla="*/ 107 h 119"/>
                <a:gd name="T32" fmla="*/ 294 w 327"/>
                <a:gd name="T33" fmla="*/ 115 h 119"/>
                <a:gd name="T34" fmla="*/ 302 w 327"/>
                <a:gd name="T35" fmla="*/ 119 h 119"/>
                <a:gd name="T36" fmla="*/ 310 w 327"/>
                <a:gd name="T37" fmla="*/ 119 h 119"/>
                <a:gd name="T38" fmla="*/ 317 w 327"/>
                <a:gd name="T39" fmla="*/ 116 h 119"/>
                <a:gd name="T40" fmla="*/ 323 w 327"/>
                <a:gd name="T41" fmla="*/ 111 h 119"/>
                <a:gd name="T42" fmla="*/ 327 w 327"/>
                <a:gd name="T43" fmla="*/ 102 h 119"/>
                <a:gd name="T44" fmla="*/ 327 w 327"/>
                <a:gd name="T45" fmla="*/ 94 h 119"/>
                <a:gd name="T46" fmla="*/ 323 w 327"/>
                <a:gd name="T47" fmla="*/ 88 h 119"/>
                <a:gd name="T48" fmla="*/ 317 w 327"/>
                <a:gd name="T49" fmla="*/ 82 h 119"/>
                <a:gd name="T50" fmla="*/ 302 w 327"/>
                <a:gd name="T51" fmla="*/ 73 h 119"/>
                <a:gd name="T52" fmla="*/ 287 w 327"/>
                <a:gd name="T53" fmla="*/ 63 h 119"/>
                <a:gd name="T54" fmla="*/ 271 w 327"/>
                <a:gd name="T55" fmla="*/ 55 h 119"/>
                <a:gd name="T56" fmla="*/ 255 w 327"/>
                <a:gd name="T57" fmla="*/ 47 h 119"/>
                <a:gd name="T58" fmla="*/ 238 w 327"/>
                <a:gd name="T59" fmla="*/ 40 h 119"/>
                <a:gd name="T60" fmla="*/ 219 w 327"/>
                <a:gd name="T61" fmla="*/ 33 h 119"/>
                <a:gd name="T62" fmla="*/ 201 w 327"/>
                <a:gd name="T63" fmla="*/ 26 h 119"/>
                <a:gd name="T64" fmla="*/ 183 w 327"/>
                <a:gd name="T65" fmla="*/ 22 h 119"/>
                <a:gd name="T66" fmla="*/ 163 w 327"/>
                <a:gd name="T67" fmla="*/ 16 h 119"/>
                <a:gd name="T68" fmla="*/ 144 w 327"/>
                <a:gd name="T69" fmla="*/ 13 h 119"/>
                <a:gd name="T70" fmla="*/ 124 w 327"/>
                <a:gd name="T71" fmla="*/ 8 h 119"/>
                <a:gd name="T72" fmla="*/ 104 w 327"/>
                <a:gd name="T73" fmla="*/ 6 h 119"/>
                <a:gd name="T74" fmla="*/ 83 w 327"/>
                <a:gd name="T75" fmla="*/ 3 h 119"/>
                <a:gd name="T76" fmla="*/ 63 w 327"/>
                <a:gd name="T77" fmla="*/ 1 h 119"/>
                <a:gd name="T78" fmla="*/ 42 w 327"/>
                <a:gd name="T79" fmla="*/ 0 h 119"/>
                <a:gd name="T80" fmla="*/ 21 w 327"/>
                <a:gd name="T81" fmla="*/ 0 h 119"/>
                <a:gd name="T82" fmla="*/ 13 w 327"/>
                <a:gd name="T83" fmla="*/ 1 h 119"/>
                <a:gd name="T84" fmla="*/ 6 w 327"/>
                <a:gd name="T85" fmla="*/ 6 h 119"/>
                <a:gd name="T86" fmla="*/ 2 w 327"/>
                <a:gd name="T87" fmla="*/ 13 h 119"/>
                <a:gd name="T88" fmla="*/ 0 w 327"/>
                <a:gd name="T89" fmla="*/ 21 h 119"/>
                <a:gd name="T90" fmla="*/ 2 w 327"/>
                <a:gd name="T91" fmla="*/ 29 h 119"/>
                <a:gd name="T92" fmla="*/ 6 w 327"/>
                <a:gd name="T93" fmla="*/ 36 h 119"/>
                <a:gd name="T94" fmla="*/ 13 w 327"/>
                <a:gd name="T95" fmla="*/ 40 h 119"/>
                <a:gd name="T96" fmla="*/ 21 w 327"/>
                <a:gd name="T97" fmla="*/ 4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" h="119">
                  <a:moveTo>
                    <a:pt x="21" y="41"/>
                  </a:moveTo>
                  <a:lnTo>
                    <a:pt x="41" y="41"/>
                  </a:lnTo>
                  <a:lnTo>
                    <a:pt x="60" y="43"/>
                  </a:lnTo>
                  <a:lnTo>
                    <a:pt x="79" y="44"/>
                  </a:lnTo>
                  <a:lnTo>
                    <a:pt x="97" y="46"/>
                  </a:lnTo>
                  <a:lnTo>
                    <a:pt x="117" y="49"/>
                  </a:lnTo>
                  <a:lnTo>
                    <a:pt x="134" y="52"/>
                  </a:lnTo>
                  <a:lnTo>
                    <a:pt x="153" y="56"/>
                  </a:lnTo>
                  <a:lnTo>
                    <a:pt x="170" y="61"/>
                  </a:lnTo>
                  <a:lnTo>
                    <a:pt x="187" y="66"/>
                  </a:lnTo>
                  <a:lnTo>
                    <a:pt x="204" y="71"/>
                  </a:lnTo>
                  <a:lnTo>
                    <a:pt x="221" y="77"/>
                  </a:lnTo>
                  <a:lnTo>
                    <a:pt x="237" y="84"/>
                  </a:lnTo>
                  <a:lnTo>
                    <a:pt x="252" y="91"/>
                  </a:lnTo>
                  <a:lnTo>
                    <a:pt x="267" y="98"/>
                  </a:lnTo>
                  <a:lnTo>
                    <a:pt x="280" y="107"/>
                  </a:lnTo>
                  <a:lnTo>
                    <a:pt x="294" y="115"/>
                  </a:lnTo>
                  <a:lnTo>
                    <a:pt x="302" y="119"/>
                  </a:lnTo>
                  <a:lnTo>
                    <a:pt x="310" y="119"/>
                  </a:lnTo>
                  <a:lnTo>
                    <a:pt x="317" y="116"/>
                  </a:lnTo>
                  <a:lnTo>
                    <a:pt x="323" y="111"/>
                  </a:lnTo>
                  <a:lnTo>
                    <a:pt x="327" y="102"/>
                  </a:lnTo>
                  <a:lnTo>
                    <a:pt x="327" y="94"/>
                  </a:lnTo>
                  <a:lnTo>
                    <a:pt x="323" y="88"/>
                  </a:lnTo>
                  <a:lnTo>
                    <a:pt x="317" y="82"/>
                  </a:lnTo>
                  <a:lnTo>
                    <a:pt x="302" y="73"/>
                  </a:lnTo>
                  <a:lnTo>
                    <a:pt x="287" y="63"/>
                  </a:lnTo>
                  <a:lnTo>
                    <a:pt x="271" y="55"/>
                  </a:lnTo>
                  <a:lnTo>
                    <a:pt x="255" y="47"/>
                  </a:lnTo>
                  <a:lnTo>
                    <a:pt x="238" y="40"/>
                  </a:lnTo>
                  <a:lnTo>
                    <a:pt x="219" y="33"/>
                  </a:lnTo>
                  <a:lnTo>
                    <a:pt x="201" y="26"/>
                  </a:lnTo>
                  <a:lnTo>
                    <a:pt x="183" y="22"/>
                  </a:lnTo>
                  <a:lnTo>
                    <a:pt x="163" y="16"/>
                  </a:lnTo>
                  <a:lnTo>
                    <a:pt x="144" y="13"/>
                  </a:lnTo>
                  <a:lnTo>
                    <a:pt x="124" y="8"/>
                  </a:lnTo>
                  <a:lnTo>
                    <a:pt x="104" y="6"/>
                  </a:lnTo>
                  <a:lnTo>
                    <a:pt x="83" y="3"/>
                  </a:lnTo>
                  <a:lnTo>
                    <a:pt x="63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0"/>
                  </a:lnTo>
                  <a:lnTo>
                    <a:pt x="2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8" name="Freeform 39"/>
            <p:cNvSpPr>
              <a:spLocks/>
            </p:cNvSpPr>
            <p:nvPr/>
          </p:nvSpPr>
          <p:spPr bwMode="auto">
            <a:xfrm>
              <a:off x="1708150" y="1031875"/>
              <a:ext cx="49212" cy="65088"/>
            </a:xfrm>
            <a:custGeom>
              <a:avLst/>
              <a:gdLst>
                <a:gd name="T0" fmla="*/ 24 w 62"/>
                <a:gd name="T1" fmla="*/ 83 h 83"/>
                <a:gd name="T2" fmla="*/ 28 w 62"/>
                <a:gd name="T3" fmla="*/ 81 h 83"/>
                <a:gd name="T4" fmla="*/ 33 w 62"/>
                <a:gd name="T5" fmla="*/ 81 h 83"/>
                <a:gd name="T6" fmla="*/ 38 w 62"/>
                <a:gd name="T7" fmla="*/ 80 h 83"/>
                <a:gd name="T8" fmla="*/ 43 w 62"/>
                <a:gd name="T9" fmla="*/ 79 h 83"/>
                <a:gd name="T10" fmla="*/ 48 w 62"/>
                <a:gd name="T11" fmla="*/ 78 h 83"/>
                <a:gd name="T12" fmla="*/ 53 w 62"/>
                <a:gd name="T13" fmla="*/ 78 h 83"/>
                <a:gd name="T14" fmla="*/ 57 w 62"/>
                <a:gd name="T15" fmla="*/ 77 h 83"/>
                <a:gd name="T16" fmla="*/ 62 w 62"/>
                <a:gd name="T17" fmla="*/ 77 h 83"/>
                <a:gd name="T18" fmla="*/ 55 w 62"/>
                <a:gd name="T19" fmla="*/ 66 h 83"/>
                <a:gd name="T20" fmla="*/ 49 w 62"/>
                <a:gd name="T21" fmla="*/ 56 h 83"/>
                <a:gd name="T22" fmla="*/ 43 w 62"/>
                <a:gd name="T23" fmla="*/ 46 h 83"/>
                <a:gd name="T24" fmla="*/ 38 w 62"/>
                <a:gd name="T25" fmla="*/ 35 h 83"/>
                <a:gd name="T26" fmla="*/ 32 w 62"/>
                <a:gd name="T27" fmla="*/ 26 h 83"/>
                <a:gd name="T28" fmla="*/ 26 w 62"/>
                <a:gd name="T29" fmla="*/ 17 h 83"/>
                <a:gd name="T30" fmla="*/ 21 w 62"/>
                <a:gd name="T31" fmla="*/ 8 h 83"/>
                <a:gd name="T32" fmla="*/ 16 w 62"/>
                <a:gd name="T33" fmla="*/ 0 h 83"/>
                <a:gd name="T34" fmla="*/ 12 w 62"/>
                <a:gd name="T35" fmla="*/ 1 h 83"/>
                <a:gd name="T36" fmla="*/ 8 w 62"/>
                <a:gd name="T37" fmla="*/ 1 h 83"/>
                <a:gd name="T38" fmla="*/ 4 w 62"/>
                <a:gd name="T39" fmla="*/ 1 h 83"/>
                <a:gd name="T40" fmla="*/ 0 w 62"/>
                <a:gd name="T41" fmla="*/ 2 h 83"/>
                <a:gd name="T42" fmla="*/ 24 w 62"/>
                <a:gd name="T4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83">
                  <a:moveTo>
                    <a:pt x="24" y="83"/>
                  </a:moveTo>
                  <a:lnTo>
                    <a:pt x="28" y="81"/>
                  </a:lnTo>
                  <a:lnTo>
                    <a:pt x="33" y="81"/>
                  </a:lnTo>
                  <a:lnTo>
                    <a:pt x="38" y="80"/>
                  </a:lnTo>
                  <a:lnTo>
                    <a:pt x="43" y="79"/>
                  </a:lnTo>
                  <a:lnTo>
                    <a:pt x="48" y="78"/>
                  </a:lnTo>
                  <a:lnTo>
                    <a:pt x="53" y="78"/>
                  </a:lnTo>
                  <a:lnTo>
                    <a:pt x="57" y="77"/>
                  </a:lnTo>
                  <a:lnTo>
                    <a:pt x="62" y="77"/>
                  </a:lnTo>
                  <a:lnTo>
                    <a:pt x="55" y="66"/>
                  </a:lnTo>
                  <a:lnTo>
                    <a:pt x="49" y="56"/>
                  </a:lnTo>
                  <a:lnTo>
                    <a:pt x="43" y="46"/>
                  </a:lnTo>
                  <a:lnTo>
                    <a:pt x="38" y="35"/>
                  </a:lnTo>
                  <a:lnTo>
                    <a:pt x="32" y="26"/>
                  </a:lnTo>
                  <a:lnTo>
                    <a:pt x="26" y="17"/>
                  </a:lnTo>
                  <a:lnTo>
                    <a:pt x="21" y="8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2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9" name="Freeform 40"/>
            <p:cNvSpPr>
              <a:spLocks/>
            </p:cNvSpPr>
            <p:nvPr/>
          </p:nvSpPr>
          <p:spPr bwMode="auto">
            <a:xfrm>
              <a:off x="1217613" y="1025525"/>
              <a:ext cx="47625" cy="66675"/>
            </a:xfrm>
            <a:custGeom>
              <a:avLst/>
              <a:gdLst>
                <a:gd name="T0" fmla="*/ 60 w 60"/>
                <a:gd name="T1" fmla="*/ 84 h 84"/>
                <a:gd name="T2" fmla="*/ 54 w 60"/>
                <a:gd name="T3" fmla="*/ 1 h 84"/>
                <a:gd name="T4" fmla="*/ 48 w 60"/>
                <a:gd name="T5" fmla="*/ 0 h 84"/>
                <a:gd name="T6" fmla="*/ 44 w 60"/>
                <a:gd name="T7" fmla="*/ 0 h 84"/>
                <a:gd name="T8" fmla="*/ 38 w 60"/>
                <a:gd name="T9" fmla="*/ 0 h 84"/>
                <a:gd name="T10" fmla="*/ 32 w 60"/>
                <a:gd name="T11" fmla="*/ 0 h 84"/>
                <a:gd name="T12" fmla="*/ 0 w 60"/>
                <a:gd name="T13" fmla="*/ 81 h 84"/>
                <a:gd name="T14" fmla="*/ 0 w 60"/>
                <a:gd name="T15" fmla="*/ 81 h 84"/>
                <a:gd name="T16" fmla="*/ 1 w 60"/>
                <a:gd name="T17" fmla="*/ 81 h 84"/>
                <a:gd name="T18" fmla="*/ 1 w 60"/>
                <a:gd name="T19" fmla="*/ 81 h 84"/>
                <a:gd name="T20" fmla="*/ 1 w 60"/>
                <a:gd name="T21" fmla="*/ 81 h 84"/>
                <a:gd name="T22" fmla="*/ 8 w 60"/>
                <a:gd name="T23" fmla="*/ 81 h 84"/>
                <a:gd name="T24" fmla="*/ 16 w 60"/>
                <a:gd name="T25" fmla="*/ 81 h 84"/>
                <a:gd name="T26" fmla="*/ 23 w 60"/>
                <a:gd name="T27" fmla="*/ 81 h 84"/>
                <a:gd name="T28" fmla="*/ 31 w 60"/>
                <a:gd name="T29" fmla="*/ 83 h 84"/>
                <a:gd name="T30" fmla="*/ 38 w 60"/>
                <a:gd name="T31" fmla="*/ 83 h 84"/>
                <a:gd name="T32" fmla="*/ 45 w 60"/>
                <a:gd name="T33" fmla="*/ 83 h 84"/>
                <a:gd name="T34" fmla="*/ 53 w 60"/>
                <a:gd name="T35" fmla="*/ 84 h 84"/>
                <a:gd name="T36" fmla="*/ 60 w 60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4">
                  <a:moveTo>
                    <a:pt x="60" y="84"/>
                  </a:moveTo>
                  <a:lnTo>
                    <a:pt x="54" y="1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8" y="81"/>
                  </a:lnTo>
                  <a:lnTo>
                    <a:pt x="16" y="81"/>
                  </a:lnTo>
                  <a:lnTo>
                    <a:pt x="23" y="81"/>
                  </a:lnTo>
                  <a:lnTo>
                    <a:pt x="31" y="83"/>
                  </a:lnTo>
                  <a:lnTo>
                    <a:pt x="38" y="83"/>
                  </a:lnTo>
                  <a:lnTo>
                    <a:pt x="45" y="83"/>
                  </a:lnTo>
                  <a:lnTo>
                    <a:pt x="53" y="84"/>
                  </a:lnTo>
                  <a:lnTo>
                    <a:pt x="6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1096963" y="612775"/>
              <a:ext cx="827087" cy="587375"/>
            </a:xfrm>
            <a:custGeom>
              <a:avLst/>
              <a:gdLst>
                <a:gd name="T0" fmla="*/ 963 w 1041"/>
                <a:gd name="T1" fmla="*/ 5 h 741"/>
                <a:gd name="T2" fmla="*/ 901 w 1041"/>
                <a:gd name="T3" fmla="*/ 0 h 741"/>
                <a:gd name="T4" fmla="*/ 803 w 1041"/>
                <a:gd name="T5" fmla="*/ 6 h 741"/>
                <a:gd name="T6" fmla="*/ 699 w 1041"/>
                <a:gd name="T7" fmla="*/ 29 h 741"/>
                <a:gd name="T8" fmla="*/ 608 w 1041"/>
                <a:gd name="T9" fmla="*/ 68 h 741"/>
                <a:gd name="T10" fmla="*/ 535 w 1041"/>
                <a:gd name="T11" fmla="*/ 121 h 741"/>
                <a:gd name="T12" fmla="*/ 470 w 1041"/>
                <a:gd name="T13" fmla="*/ 92 h 741"/>
                <a:gd name="T14" fmla="*/ 388 w 1041"/>
                <a:gd name="T15" fmla="*/ 46 h 741"/>
                <a:gd name="T16" fmla="*/ 290 w 1041"/>
                <a:gd name="T17" fmla="*/ 15 h 741"/>
                <a:gd name="T18" fmla="*/ 182 w 1041"/>
                <a:gd name="T19" fmla="*/ 1 h 741"/>
                <a:gd name="T20" fmla="*/ 107 w 1041"/>
                <a:gd name="T21" fmla="*/ 1 h 741"/>
                <a:gd name="T22" fmla="*/ 48 w 1041"/>
                <a:gd name="T23" fmla="*/ 9 h 741"/>
                <a:gd name="T24" fmla="*/ 0 w 1041"/>
                <a:gd name="T25" fmla="*/ 563 h 741"/>
                <a:gd name="T26" fmla="*/ 63 w 1041"/>
                <a:gd name="T27" fmla="*/ 728 h 741"/>
                <a:gd name="T28" fmla="*/ 91 w 1041"/>
                <a:gd name="T29" fmla="*/ 725 h 741"/>
                <a:gd name="T30" fmla="*/ 131 w 1041"/>
                <a:gd name="T31" fmla="*/ 638 h 741"/>
                <a:gd name="T32" fmla="*/ 103 w 1041"/>
                <a:gd name="T33" fmla="*/ 640 h 741"/>
                <a:gd name="T34" fmla="*/ 83 w 1041"/>
                <a:gd name="T35" fmla="*/ 607 h 741"/>
                <a:gd name="T36" fmla="*/ 116 w 1041"/>
                <a:gd name="T37" fmla="*/ 604 h 741"/>
                <a:gd name="T38" fmla="*/ 152 w 1041"/>
                <a:gd name="T39" fmla="*/ 602 h 741"/>
                <a:gd name="T40" fmla="*/ 145 w 1041"/>
                <a:gd name="T41" fmla="*/ 520 h 741"/>
                <a:gd name="T42" fmla="*/ 96 w 1041"/>
                <a:gd name="T43" fmla="*/ 523 h 741"/>
                <a:gd name="T44" fmla="*/ 100 w 1041"/>
                <a:gd name="T45" fmla="*/ 85 h 741"/>
                <a:gd name="T46" fmla="*/ 135 w 1041"/>
                <a:gd name="T47" fmla="*/ 83 h 741"/>
                <a:gd name="T48" fmla="*/ 209 w 1041"/>
                <a:gd name="T49" fmla="*/ 85 h 741"/>
                <a:gd name="T50" fmla="*/ 311 w 1041"/>
                <a:gd name="T51" fmla="*/ 106 h 741"/>
                <a:gd name="T52" fmla="*/ 399 w 1041"/>
                <a:gd name="T53" fmla="*/ 143 h 741"/>
                <a:gd name="T54" fmla="*/ 462 w 1041"/>
                <a:gd name="T55" fmla="*/ 195 h 741"/>
                <a:gd name="T56" fmla="*/ 556 w 1041"/>
                <a:gd name="T57" fmla="*/ 225 h 741"/>
                <a:gd name="T58" fmla="*/ 607 w 1041"/>
                <a:gd name="T59" fmla="*/ 167 h 741"/>
                <a:gd name="T60" fmla="*/ 683 w 1041"/>
                <a:gd name="T61" fmla="*/ 122 h 741"/>
                <a:gd name="T62" fmla="*/ 779 w 1041"/>
                <a:gd name="T63" fmla="*/ 93 h 741"/>
                <a:gd name="T64" fmla="*/ 886 w 1041"/>
                <a:gd name="T65" fmla="*/ 83 h 741"/>
                <a:gd name="T66" fmla="*/ 923 w 1041"/>
                <a:gd name="T67" fmla="*/ 84 h 741"/>
                <a:gd name="T68" fmla="*/ 959 w 1041"/>
                <a:gd name="T69" fmla="*/ 88 h 741"/>
                <a:gd name="T70" fmla="*/ 932 w 1041"/>
                <a:gd name="T71" fmla="*/ 521 h 741"/>
                <a:gd name="T72" fmla="*/ 895 w 1041"/>
                <a:gd name="T73" fmla="*/ 520 h 741"/>
                <a:gd name="T74" fmla="*/ 848 w 1041"/>
                <a:gd name="T75" fmla="*/ 521 h 741"/>
                <a:gd name="T76" fmla="*/ 798 w 1041"/>
                <a:gd name="T77" fmla="*/ 525 h 741"/>
                <a:gd name="T78" fmla="*/ 802 w 1041"/>
                <a:gd name="T79" fmla="*/ 554 h 741"/>
                <a:gd name="T80" fmla="*/ 825 w 1041"/>
                <a:gd name="T81" fmla="*/ 594 h 741"/>
                <a:gd name="T82" fmla="*/ 879 w 1041"/>
                <a:gd name="T83" fmla="*/ 602 h 741"/>
                <a:gd name="T84" fmla="*/ 942 w 1041"/>
                <a:gd name="T85" fmla="*/ 605 h 741"/>
                <a:gd name="T86" fmla="*/ 941 w 1041"/>
                <a:gd name="T87" fmla="*/ 640 h 741"/>
                <a:gd name="T88" fmla="*/ 904 w 1041"/>
                <a:gd name="T89" fmla="*/ 638 h 741"/>
                <a:gd name="T90" fmla="*/ 870 w 1041"/>
                <a:gd name="T91" fmla="*/ 638 h 741"/>
                <a:gd name="T92" fmla="*/ 865 w 1041"/>
                <a:gd name="T93" fmla="*/ 660 h 741"/>
                <a:gd name="T94" fmla="*/ 889 w 1041"/>
                <a:gd name="T95" fmla="*/ 702 h 741"/>
                <a:gd name="T96" fmla="*/ 924 w 1041"/>
                <a:gd name="T97" fmla="*/ 722 h 741"/>
                <a:gd name="T98" fmla="*/ 970 w 1041"/>
                <a:gd name="T99" fmla="*/ 727 h 741"/>
                <a:gd name="T100" fmla="*/ 1041 w 1041"/>
                <a:gd name="T101" fmla="*/ 1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1" h="741">
                  <a:moveTo>
                    <a:pt x="1008" y="12"/>
                  </a:moveTo>
                  <a:lnTo>
                    <a:pt x="993" y="9"/>
                  </a:lnTo>
                  <a:lnTo>
                    <a:pt x="978" y="6"/>
                  </a:lnTo>
                  <a:lnTo>
                    <a:pt x="963" y="5"/>
                  </a:lnTo>
                  <a:lnTo>
                    <a:pt x="948" y="2"/>
                  </a:lnTo>
                  <a:lnTo>
                    <a:pt x="932" y="1"/>
                  </a:lnTo>
                  <a:lnTo>
                    <a:pt x="917" y="1"/>
                  </a:lnTo>
                  <a:lnTo>
                    <a:pt x="901" y="0"/>
                  </a:lnTo>
                  <a:lnTo>
                    <a:pt x="886" y="0"/>
                  </a:lnTo>
                  <a:lnTo>
                    <a:pt x="858" y="1"/>
                  </a:lnTo>
                  <a:lnTo>
                    <a:pt x="830" y="2"/>
                  </a:lnTo>
                  <a:lnTo>
                    <a:pt x="803" y="6"/>
                  </a:lnTo>
                  <a:lnTo>
                    <a:pt x="775" y="9"/>
                  </a:lnTo>
                  <a:lnTo>
                    <a:pt x="750" y="15"/>
                  </a:lnTo>
                  <a:lnTo>
                    <a:pt x="724" y="21"/>
                  </a:lnTo>
                  <a:lnTo>
                    <a:pt x="699" y="29"/>
                  </a:lnTo>
                  <a:lnTo>
                    <a:pt x="675" y="37"/>
                  </a:lnTo>
                  <a:lnTo>
                    <a:pt x="652" y="46"/>
                  </a:lnTo>
                  <a:lnTo>
                    <a:pt x="630" y="56"/>
                  </a:lnTo>
                  <a:lnTo>
                    <a:pt x="608" y="68"/>
                  </a:lnTo>
                  <a:lnTo>
                    <a:pt x="589" y="79"/>
                  </a:lnTo>
                  <a:lnTo>
                    <a:pt x="569" y="92"/>
                  </a:lnTo>
                  <a:lnTo>
                    <a:pt x="552" y="106"/>
                  </a:lnTo>
                  <a:lnTo>
                    <a:pt x="535" y="121"/>
                  </a:lnTo>
                  <a:lnTo>
                    <a:pt x="520" y="136"/>
                  </a:lnTo>
                  <a:lnTo>
                    <a:pt x="505" y="121"/>
                  </a:lnTo>
                  <a:lnTo>
                    <a:pt x="488" y="106"/>
                  </a:lnTo>
                  <a:lnTo>
                    <a:pt x="470" y="92"/>
                  </a:lnTo>
                  <a:lnTo>
                    <a:pt x="452" y="79"/>
                  </a:lnTo>
                  <a:lnTo>
                    <a:pt x="432" y="68"/>
                  </a:lnTo>
                  <a:lnTo>
                    <a:pt x="410" y="56"/>
                  </a:lnTo>
                  <a:lnTo>
                    <a:pt x="388" y="46"/>
                  </a:lnTo>
                  <a:lnTo>
                    <a:pt x="365" y="37"/>
                  </a:lnTo>
                  <a:lnTo>
                    <a:pt x="341" y="29"/>
                  </a:lnTo>
                  <a:lnTo>
                    <a:pt x="316" y="21"/>
                  </a:lnTo>
                  <a:lnTo>
                    <a:pt x="290" y="15"/>
                  </a:lnTo>
                  <a:lnTo>
                    <a:pt x="264" y="9"/>
                  </a:lnTo>
                  <a:lnTo>
                    <a:pt x="237" y="6"/>
                  </a:lnTo>
                  <a:lnTo>
                    <a:pt x="210" y="2"/>
                  </a:lnTo>
                  <a:lnTo>
                    <a:pt x="182" y="1"/>
                  </a:lnTo>
                  <a:lnTo>
                    <a:pt x="153" y="0"/>
                  </a:lnTo>
                  <a:lnTo>
                    <a:pt x="138" y="0"/>
                  </a:lnTo>
                  <a:lnTo>
                    <a:pt x="122" y="1"/>
                  </a:lnTo>
                  <a:lnTo>
                    <a:pt x="107" y="1"/>
                  </a:lnTo>
                  <a:lnTo>
                    <a:pt x="92" y="2"/>
                  </a:lnTo>
                  <a:lnTo>
                    <a:pt x="77" y="5"/>
                  </a:lnTo>
                  <a:lnTo>
                    <a:pt x="63" y="6"/>
                  </a:lnTo>
                  <a:lnTo>
                    <a:pt x="48" y="9"/>
                  </a:lnTo>
                  <a:lnTo>
                    <a:pt x="33" y="12"/>
                  </a:lnTo>
                  <a:lnTo>
                    <a:pt x="0" y="18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0" y="741"/>
                  </a:lnTo>
                  <a:lnTo>
                    <a:pt x="50" y="730"/>
                  </a:lnTo>
                  <a:lnTo>
                    <a:pt x="56" y="729"/>
                  </a:lnTo>
                  <a:lnTo>
                    <a:pt x="63" y="728"/>
                  </a:lnTo>
                  <a:lnTo>
                    <a:pt x="70" y="727"/>
                  </a:lnTo>
                  <a:lnTo>
                    <a:pt x="77" y="726"/>
                  </a:lnTo>
                  <a:lnTo>
                    <a:pt x="84" y="726"/>
                  </a:lnTo>
                  <a:lnTo>
                    <a:pt x="91" y="725"/>
                  </a:lnTo>
                  <a:lnTo>
                    <a:pt x="98" y="723"/>
                  </a:lnTo>
                  <a:lnTo>
                    <a:pt x="105" y="723"/>
                  </a:lnTo>
                  <a:lnTo>
                    <a:pt x="138" y="638"/>
                  </a:lnTo>
                  <a:lnTo>
                    <a:pt x="131" y="638"/>
                  </a:lnTo>
                  <a:lnTo>
                    <a:pt x="123" y="639"/>
                  </a:lnTo>
                  <a:lnTo>
                    <a:pt x="116" y="639"/>
                  </a:lnTo>
                  <a:lnTo>
                    <a:pt x="109" y="639"/>
                  </a:lnTo>
                  <a:lnTo>
                    <a:pt x="103" y="640"/>
                  </a:lnTo>
                  <a:lnTo>
                    <a:pt x="96" y="640"/>
                  </a:lnTo>
                  <a:lnTo>
                    <a:pt x="90" y="642"/>
                  </a:lnTo>
                  <a:lnTo>
                    <a:pt x="83" y="642"/>
                  </a:lnTo>
                  <a:lnTo>
                    <a:pt x="83" y="607"/>
                  </a:lnTo>
                  <a:lnTo>
                    <a:pt x="91" y="606"/>
                  </a:lnTo>
                  <a:lnTo>
                    <a:pt x="99" y="605"/>
                  </a:lnTo>
                  <a:lnTo>
                    <a:pt x="108" y="604"/>
                  </a:lnTo>
                  <a:lnTo>
                    <a:pt x="116" y="604"/>
                  </a:lnTo>
                  <a:lnTo>
                    <a:pt x="126" y="602"/>
                  </a:lnTo>
                  <a:lnTo>
                    <a:pt x="134" y="602"/>
                  </a:lnTo>
                  <a:lnTo>
                    <a:pt x="143" y="602"/>
                  </a:lnTo>
                  <a:lnTo>
                    <a:pt x="152" y="602"/>
                  </a:lnTo>
                  <a:lnTo>
                    <a:pt x="184" y="521"/>
                  </a:lnTo>
                  <a:lnTo>
                    <a:pt x="172" y="520"/>
                  </a:lnTo>
                  <a:lnTo>
                    <a:pt x="159" y="520"/>
                  </a:lnTo>
                  <a:lnTo>
                    <a:pt x="145" y="520"/>
                  </a:lnTo>
                  <a:lnTo>
                    <a:pt x="132" y="520"/>
                  </a:lnTo>
                  <a:lnTo>
                    <a:pt x="120" y="521"/>
                  </a:lnTo>
                  <a:lnTo>
                    <a:pt x="107" y="522"/>
                  </a:lnTo>
                  <a:lnTo>
                    <a:pt x="96" y="523"/>
                  </a:lnTo>
                  <a:lnTo>
                    <a:pt x="83" y="524"/>
                  </a:lnTo>
                  <a:lnTo>
                    <a:pt x="83" y="88"/>
                  </a:lnTo>
                  <a:lnTo>
                    <a:pt x="91" y="86"/>
                  </a:lnTo>
                  <a:lnTo>
                    <a:pt x="100" y="85"/>
                  </a:lnTo>
                  <a:lnTo>
                    <a:pt x="108" y="84"/>
                  </a:lnTo>
                  <a:lnTo>
                    <a:pt x="117" y="84"/>
                  </a:lnTo>
                  <a:lnTo>
                    <a:pt x="126" y="83"/>
                  </a:lnTo>
                  <a:lnTo>
                    <a:pt x="135" y="83"/>
                  </a:lnTo>
                  <a:lnTo>
                    <a:pt x="144" y="83"/>
                  </a:lnTo>
                  <a:lnTo>
                    <a:pt x="153" y="83"/>
                  </a:lnTo>
                  <a:lnTo>
                    <a:pt x="181" y="84"/>
                  </a:lnTo>
                  <a:lnTo>
                    <a:pt x="209" y="85"/>
                  </a:lnTo>
                  <a:lnTo>
                    <a:pt x="235" y="89"/>
                  </a:lnTo>
                  <a:lnTo>
                    <a:pt x="262" y="93"/>
                  </a:lnTo>
                  <a:lnTo>
                    <a:pt x="287" y="99"/>
                  </a:lnTo>
                  <a:lnTo>
                    <a:pt x="311" y="106"/>
                  </a:lnTo>
                  <a:lnTo>
                    <a:pt x="334" y="113"/>
                  </a:lnTo>
                  <a:lnTo>
                    <a:pt x="357" y="122"/>
                  </a:lnTo>
                  <a:lnTo>
                    <a:pt x="378" y="132"/>
                  </a:lnTo>
                  <a:lnTo>
                    <a:pt x="399" y="143"/>
                  </a:lnTo>
                  <a:lnTo>
                    <a:pt x="417" y="154"/>
                  </a:lnTo>
                  <a:lnTo>
                    <a:pt x="433" y="167"/>
                  </a:lnTo>
                  <a:lnTo>
                    <a:pt x="449" y="181"/>
                  </a:lnTo>
                  <a:lnTo>
                    <a:pt x="462" y="195"/>
                  </a:lnTo>
                  <a:lnTo>
                    <a:pt x="475" y="210"/>
                  </a:lnTo>
                  <a:lnTo>
                    <a:pt x="484" y="225"/>
                  </a:lnTo>
                  <a:lnTo>
                    <a:pt x="520" y="290"/>
                  </a:lnTo>
                  <a:lnTo>
                    <a:pt x="556" y="225"/>
                  </a:lnTo>
                  <a:lnTo>
                    <a:pt x="566" y="210"/>
                  </a:lnTo>
                  <a:lnTo>
                    <a:pt x="578" y="195"/>
                  </a:lnTo>
                  <a:lnTo>
                    <a:pt x="591" y="181"/>
                  </a:lnTo>
                  <a:lnTo>
                    <a:pt x="607" y="167"/>
                  </a:lnTo>
                  <a:lnTo>
                    <a:pt x="623" y="154"/>
                  </a:lnTo>
                  <a:lnTo>
                    <a:pt x="642" y="143"/>
                  </a:lnTo>
                  <a:lnTo>
                    <a:pt x="662" y="132"/>
                  </a:lnTo>
                  <a:lnTo>
                    <a:pt x="683" y="122"/>
                  </a:lnTo>
                  <a:lnTo>
                    <a:pt x="705" y="113"/>
                  </a:lnTo>
                  <a:lnTo>
                    <a:pt x="729" y="106"/>
                  </a:lnTo>
                  <a:lnTo>
                    <a:pt x="753" y="99"/>
                  </a:lnTo>
                  <a:lnTo>
                    <a:pt x="779" y="93"/>
                  </a:lnTo>
                  <a:lnTo>
                    <a:pt x="805" y="89"/>
                  </a:lnTo>
                  <a:lnTo>
                    <a:pt x="832" y="85"/>
                  </a:lnTo>
                  <a:lnTo>
                    <a:pt x="858" y="84"/>
                  </a:lnTo>
                  <a:lnTo>
                    <a:pt x="886" y="83"/>
                  </a:lnTo>
                  <a:lnTo>
                    <a:pt x="895" y="83"/>
                  </a:lnTo>
                  <a:lnTo>
                    <a:pt x="904" y="83"/>
                  </a:lnTo>
                  <a:lnTo>
                    <a:pt x="914" y="83"/>
                  </a:lnTo>
                  <a:lnTo>
                    <a:pt x="923" y="84"/>
                  </a:lnTo>
                  <a:lnTo>
                    <a:pt x="932" y="84"/>
                  </a:lnTo>
                  <a:lnTo>
                    <a:pt x="941" y="85"/>
                  </a:lnTo>
                  <a:lnTo>
                    <a:pt x="949" y="86"/>
                  </a:lnTo>
                  <a:lnTo>
                    <a:pt x="959" y="88"/>
                  </a:lnTo>
                  <a:lnTo>
                    <a:pt x="959" y="524"/>
                  </a:lnTo>
                  <a:lnTo>
                    <a:pt x="949" y="523"/>
                  </a:lnTo>
                  <a:lnTo>
                    <a:pt x="941" y="522"/>
                  </a:lnTo>
                  <a:lnTo>
                    <a:pt x="932" y="521"/>
                  </a:lnTo>
                  <a:lnTo>
                    <a:pt x="923" y="521"/>
                  </a:lnTo>
                  <a:lnTo>
                    <a:pt x="914" y="520"/>
                  </a:lnTo>
                  <a:lnTo>
                    <a:pt x="904" y="520"/>
                  </a:lnTo>
                  <a:lnTo>
                    <a:pt x="895" y="520"/>
                  </a:lnTo>
                  <a:lnTo>
                    <a:pt x="886" y="520"/>
                  </a:lnTo>
                  <a:lnTo>
                    <a:pt x="873" y="520"/>
                  </a:lnTo>
                  <a:lnTo>
                    <a:pt x="861" y="520"/>
                  </a:lnTo>
                  <a:lnTo>
                    <a:pt x="848" y="521"/>
                  </a:lnTo>
                  <a:lnTo>
                    <a:pt x="835" y="522"/>
                  </a:lnTo>
                  <a:lnTo>
                    <a:pt x="823" y="523"/>
                  </a:lnTo>
                  <a:lnTo>
                    <a:pt x="810" y="524"/>
                  </a:lnTo>
                  <a:lnTo>
                    <a:pt x="798" y="525"/>
                  </a:lnTo>
                  <a:lnTo>
                    <a:pt x="786" y="528"/>
                  </a:lnTo>
                  <a:lnTo>
                    <a:pt x="791" y="536"/>
                  </a:lnTo>
                  <a:lnTo>
                    <a:pt x="796" y="545"/>
                  </a:lnTo>
                  <a:lnTo>
                    <a:pt x="802" y="554"/>
                  </a:lnTo>
                  <a:lnTo>
                    <a:pt x="808" y="563"/>
                  </a:lnTo>
                  <a:lnTo>
                    <a:pt x="813" y="574"/>
                  </a:lnTo>
                  <a:lnTo>
                    <a:pt x="819" y="584"/>
                  </a:lnTo>
                  <a:lnTo>
                    <a:pt x="825" y="594"/>
                  </a:lnTo>
                  <a:lnTo>
                    <a:pt x="832" y="605"/>
                  </a:lnTo>
                  <a:lnTo>
                    <a:pt x="848" y="604"/>
                  </a:lnTo>
                  <a:lnTo>
                    <a:pt x="863" y="602"/>
                  </a:lnTo>
                  <a:lnTo>
                    <a:pt x="879" y="602"/>
                  </a:lnTo>
                  <a:lnTo>
                    <a:pt x="895" y="602"/>
                  </a:lnTo>
                  <a:lnTo>
                    <a:pt x="911" y="602"/>
                  </a:lnTo>
                  <a:lnTo>
                    <a:pt x="927" y="604"/>
                  </a:lnTo>
                  <a:lnTo>
                    <a:pt x="942" y="605"/>
                  </a:lnTo>
                  <a:lnTo>
                    <a:pt x="959" y="607"/>
                  </a:lnTo>
                  <a:lnTo>
                    <a:pt x="959" y="642"/>
                  </a:lnTo>
                  <a:lnTo>
                    <a:pt x="949" y="640"/>
                  </a:lnTo>
                  <a:lnTo>
                    <a:pt x="941" y="640"/>
                  </a:lnTo>
                  <a:lnTo>
                    <a:pt x="932" y="639"/>
                  </a:lnTo>
                  <a:lnTo>
                    <a:pt x="923" y="639"/>
                  </a:lnTo>
                  <a:lnTo>
                    <a:pt x="914" y="638"/>
                  </a:lnTo>
                  <a:lnTo>
                    <a:pt x="904" y="638"/>
                  </a:lnTo>
                  <a:lnTo>
                    <a:pt x="895" y="638"/>
                  </a:lnTo>
                  <a:lnTo>
                    <a:pt x="886" y="638"/>
                  </a:lnTo>
                  <a:lnTo>
                    <a:pt x="878" y="638"/>
                  </a:lnTo>
                  <a:lnTo>
                    <a:pt x="870" y="638"/>
                  </a:lnTo>
                  <a:lnTo>
                    <a:pt x="861" y="638"/>
                  </a:lnTo>
                  <a:lnTo>
                    <a:pt x="853" y="639"/>
                  </a:lnTo>
                  <a:lnTo>
                    <a:pt x="858" y="650"/>
                  </a:lnTo>
                  <a:lnTo>
                    <a:pt x="865" y="660"/>
                  </a:lnTo>
                  <a:lnTo>
                    <a:pt x="871" y="670"/>
                  </a:lnTo>
                  <a:lnTo>
                    <a:pt x="877" y="681"/>
                  </a:lnTo>
                  <a:lnTo>
                    <a:pt x="882" y="691"/>
                  </a:lnTo>
                  <a:lnTo>
                    <a:pt x="889" y="702"/>
                  </a:lnTo>
                  <a:lnTo>
                    <a:pt x="895" y="711"/>
                  </a:lnTo>
                  <a:lnTo>
                    <a:pt x="901" y="721"/>
                  </a:lnTo>
                  <a:lnTo>
                    <a:pt x="912" y="721"/>
                  </a:lnTo>
                  <a:lnTo>
                    <a:pt x="924" y="722"/>
                  </a:lnTo>
                  <a:lnTo>
                    <a:pt x="935" y="723"/>
                  </a:lnTo>
                  <a:lnTo>
                    <a:pt x="947" y="723"/>
                  </a:lnTo>
                  <a:lnTo>
                    <a:pt x="959" y="726"/>
                  </a:lnTo>
                  <a:lnTo>
                    <a:pt x="970" y="727"/>
                  </a:lnTo>
                  <a:lnTo>
                    <a:pt x="982" y="728"/>
                  </a:lnTo>
                  <a:lnTo>
                    <a:pt x="992" y="730"/>
                  </a:lnTo>
                  <a:lnTo>
                    <a:pt x="1041" y="741"/>
                  </a:lnTo>
                  <a:lnTo>
                    <a:pt x="1041" y="18"/>
                  </a:lnTo>
                  <a:lnTo>
                    <a:pt x="100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1" name="Freeform 42"/>
            <p:cNvSpPr>
              <a:spLocks/>
            </p:cNvSpPr>
            <p:nvPr/>
          </p:nvSpPr>
          <p:spPr bwMode="auto">
            <a:xfrm>
              <a:off x="1179513" y="1119188"/>
              <a:ext cx="90487" cy="68263"/>
            </a:xfrm>
            <a:custGeom>
              <a:avLst/>
              <a:gdLst>
                <a:gd name="T0" fmla="*/ 33 w 114"/>
                <a:gd name="T1" fmla="*/ 0 h 87"/>
                <a:gd name="T2" fmla="*/ 0 w 114"/>
                <a:gd name="T3" fmla="*/ 85 h 87"/>
                <a:gd name="T4" fmla="*/ 14 w 114"/>
                <a:gd name="T5" fmla="*/ 84 h 87"/>
                <a:gd name="T6" fmla="*/ 29 w 114"/>
                <a:gd name="T7" fmla="*/ 83 h 87"/>
                <a:gd name="T8" fmla="*/ 42 w 114"/>
                <a:gd name="T9" fmla="*/ 83 h 87"/>
                <a:gd name="T10" fmla="*/ 57 w 114"/>
                <a:gd name="T11" fmla="*/ 83 h 87"/>
                <a:gd name="T12" fmla="*/ 71 w 114"/>
                <a:gd name="T13" fmla="*/ 83 h 87"/>
                <a:gd name="T14" fmla="*/ 86 w 114"/>
                <a:gd name="T15" fmla="*/ 84 h 87"/>
                <a:gd name="T16" fmla="*/ 100 w 114"/>
                <a:gd name="T17" fmla="*/ 85 h 87"/>
                <a:gd name="T18" fmla="*/ 114 w 114"/>
                <a:gd name="T19" fmla="*/ 87 h 87"/>
                <a:gd name="T20" fmla="*/ 108 w 114"/>
                <a:gd name="T21" fmla="*/ 4 h 87"/>
                <a:gd name="T22" fmla="*/ 99 w 114"/>
                <a:gd name="T23" fmla="*/ 2 h 87"/>
                <a:gd name="T24" fmla="*/ 90 w 114"/>
                <a:gd name="T25" fmla="*/ 2 h 87"/>
                <a:gd name="T26" fmla="*/ 80 w 114"/>
                <a:gd name="T27" fmla="*/ 1 h 87"/>
                <a:gd name="T28" fmla="*/ 71 w 114"/>
                <a:gd name="T29" fmla="*/ 1 h 87"/>
                <a:gd name="T30" fmla="*/ 62 w 114"/>
                <a:gd name="T31" fmla="*/ 0 h 87"/>
                <a:gd name="T32" fmla="*/ 52 w 114"/>
                <a:gd name="T33" fmla="*/ 0 h 87"/>
                <a:gd name="T34" fmla="*/ 42 w 114"/>
                <a:gd name="T35" fmla="*/ 0 h 87"/>
                <a:gd name="T36" fmla="*/ 33 w 114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7">
                  <a:moveTo>
                    <a:pt x="33" y="0"/>
                  </a:moveTo>
                  <a:lnTo>
                    <a:pt x="0" y="85"/>
                  </a:lnTo>
                  <a:lnTo>
                    <a:pt x="14" y="84"/>
                  </a:lnTo>
                  <a:lnTo>
                    <a:pt x="29" y="83"/>
                  </a:lnTo>
                  <a:lnTo>
                    <a:pt x="42" y="83"/>
                  </a:lnTo>
                  <a:lnTo>
                    <a:pt x="57" y="83"/>
                  </a:lnTo>
                  <a:lnTo>
                    <a:pt x="71" y="83"/>
                  </a:lnTo>
                  <a:lnTo>
                    <a:pt x="86" y="84"/>
                  </a:lnTo>
                  <a:lnTo>
                    <a:pt x="100" y="85"/>
                  </a:lnTo>
                  <a:lnTo>
                    <a:pt x="114" y="87"/>
                  </a:lnTo>
                  <a:lnTo>
                    <a:pt x="108" y="4"/>
                  </a:lnTo>
                  <a:lnTo>
                    <a:pt x="99" y="2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71" y="1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2" name="Freeform 43"/>
            <p:cNvSpPr>
              <a:spLocks/>
            </p:cNvSpPr>
            <p:nvPr/>
          </p:nvSpPr>
          <p:spPr bwMode="auto">
            <a:xfrm>
              <a:off x="1735138" y="1120775"/>
              <a:ext cx="76200" cy="66675"/>
            </a:xfrm>
            <a:custGeom>
              <a:avLst/>
              <a:gdLst>
                <a:gd name="T0" fmla="*/ 0 w 97"/>
                <a:gd name="T1" fmla="*/ 5 h 84"/>
                <a:gd name="T2" fmla="*/ 24 w 97"/>
                <a:gd name="T3" fmla="*/ 84 h 84"/>
                <a:gd name="T4" fmla="*/ 34 w 97"/>
                <a:gd name="T5" fmla="*/ 83 h 84"/>
                <a:gd name="T6" fmla="*/ 43 w 97"/>
                <a:gd name="T7" fmla="*/ 83 h 84"/>
                <a:gd name="T8" fmla="*/ 52 w 97"/>
                <a:gd name="T9" fmla="*/ 82 h 84"/>
                <a:gd name="T10" fmla="*/ 61 w 97"/>
                <a:gd name="T11" fmla="*/ 82 h 84"/>
                <a:gd name="T12" fmla="*/ 69 w 97"/>
                <a:gd name="T13" fmla="*/ 82 h 84"/>
                <a:gd name="T14" fmla="*/ 78 w 97"/>
                <a:gd name="T15" fmla="*/ 82 h 84"/>
                <a:gd name="T16" fmla="*/ 88 w 97"/>
                <a:gd name="T17" fmla="*/ 82 h 84"/>
                <a:gd name="T18" fmla="*/ 97 w 97"/>
                <a:gd name="T19" fmla="*/ 82 h 84"/>
                <a:gd name="T20" fmla="*/ 91 w 97"/>
                <a:gd name="T21" fmla="*/ 72 h 84"/>
                <a:gd name="T22" fmla="*/ 85 w 97"/>
                <a:gd name="T23" fmla="*/ 63 h 84"/>
                <a:gd name="T24" fmla="*/ 78 w 97"/>
                <a:gd name="T25" fmla="*/ 52 h 84"/>
                <a:gd name="T26" fmla="*/ 73 w 97"/>
                <a:gd name="T27" fmla="*/ 42 h 84"/>
                <a:gd name="T28" fmla="*/ 67 w 97"/>
                <a:gd name="T29" fmla="*/ 31 h 84"/>
                <a:gd name="T30" fmla="*/ 61 w 97"/>
                <a:gd name="T31" fmla="*/ 21 h 84"/>
                <a:gd name="T32" fmla="*/ 54 w 97"/>
                <a:gd name="T33" fmla="*/ 11 h 84"/>
                <a:gd name="T34" fmla="*/ 49 w 97"/>
                <a:gd name="T35" fmla="*/ 0 h 84"/>
                <a:gd name="T36" fmla="*/ 43 w 97"/>
                <a:gd name="T37" fmla="*/ 0 h 84"/>
                <a:gd name="T38" fmla="*/ 37 w 97"/>
                <a:gd name="T39" fmla="*/ 1 h 84"/>
                <a:gd name="T40" fmla="*/ 30 w 97"/>
                <a:gd name="T41" fmla="*/ 1 h 84"/>
                <a:gd name="T42" fmla="*/ 24 w 97"/>
                <a:gd name="T43" fmla="*/ 3 h 84"/>
                <a:gd name="T44" fmla="*/ 19 w 97"/>
                <a:gd name="T45" fmla="*/ 3 h 84"/>
                <a:gd name="T46" fmla="*/ 13 w 97"/>
                <a:gd name="T47" fmla="*/ 4 h 84"/>
                <a:gd name="T48" fmla="*/ 6 w 97"/>
                <a:gd name="T49" fmla="*/ 4 h 84"/>
                <a:gd name="T50" fmla="*/ 0 w 97"/>
                <a:gd name="T51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84">
                  <a:moveTo>
                    <a:pt x="0" y="5"/>
                  </a:moveTo>
                  <a:lnTo>
                    <a:pt x="24" y="84"/>
                  </a:lnTo>
                  <a:lnTo>
                    <a:pt x="34" y="83"/>
                  </a:lnTo>
                  <a:lnTo>
                    <a:pt x="43" y="83"/>
                  </a:lnTo>
                  <a:lnTo>
                    <a:pt x="52" y="82"/>
                  </a:lnTo>
                  <a:lnTo>
                    <a:pt x="61" y="82"/>
                  </a:lnTo>
                  <a:lnTo>
                    <a:pt x="69" y="82"/>
                  </a:lnTo>
                  <a:lnTo>
                    <a:pt x="78" y="82"/>
                  </a:lnTo>
                  <a:lnTo>
                    <a:pt x="88" y="82"/>
                  </a:lnTo>
                  <a:lnTo>
                    <a:pt x="97" y="82"/>
                  </a:lnTo>
                  <a:lnTo>
                    <a:pt x="91" y="72"/>
                  </a:lnTo>
                  <a:lnTo>
                    <a:pt x="85" y="63"/>
                  </a:lnTo>
                  <a:lnTo>
                    <a:pt x="78" y="52"/>
                  </a:lnTo>
                  <a:lnTo>
                    <a:pt x="73" y="42"/>
                  </a:lnTo>
                  <a:lnTo>
                    <a:pt x="67" y="31"/>
                  </a:lnTo>
                  <a:lnTo>
                    <a:pt x="61" y="21"/>
                  </a:lnTo>
                  <a:lnTo>
                    <a:pt x="54" y="11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7" y="1"/>
                  </a:lnTo>
                  <a:lnTo>
                    <a:pt x="30" y="1"/>
                  </a:lnTo>
                  <a:lnTo>
                    <a:pt x="24" y="3"/>
                  </a:lnTo>
                  <a:lnTo>
                    <a:pt x="19" y="3"/>
                  </a:lnTo>
                  <a:lnTo>
                    <a:pt x="13" y="4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3" name="Freeform 44"/>
            <p:cNvSpPr>
              <a:spLocks/>
            </p:cNvSpPr>
            <p:nvPr/>
          </p:nvSpPr>
          <p:spPr bwMode="auto">
            <a:xfrm>
              <a:off x="1260475" y="1027113"/>
              <a:ext cx="493712" cy="246063"/>
            </a:xfrm>
            <a:custGeom>
              <a:avLst/>
              <a:gdLst>
                <a:gd name="T0" fmla="*/ 372 w 622"/>
                <a:gd name="T1" fmla="*/ 192 h 311"/>
                <a:gd name="T2" fmla="*/ 406 w 622"/>
                <a:gd name="T3" fmla="*/ 162 h 311"/>
                <a:gd name="T4" fmla="*/ 447 w 622"/>
                <a:gd name="T5" fmla="*/ 135 h 311"/>
                <a:gd name="T6" fmla="*/ 496 w 622"/>
                <a:gd name="T7" fmla="*/ 113 h 311"/>
                <a:gd name="T8" fmla="*/ 550 w 622"/>
                <a:gd name="T9" fmla="*/ 97 h 311"/>
                <a:gd name="T10" fmla="*/ 564 w 622"/>
                <a:gd name="T11" fmla="*/ 8 h 311"/>
                <a:gd name="T12" fmla="*/ 507 w 622"/>
                <a:gd name="T13" fmla="*/ 22 h 311"/>
                <a:gd name="T14" fmla="*/ 454 w 622"/>
                <a:gd name="T15" fmla="*/ 40 h 311"/>
                <a:gd name="T16" fmla="*/ 406 w 622"/>
                <a:gd name="T17" fmla="*/ 63 h 311"/>
                <a:gd name="T18" fmla="*/ 362 w 622"/>
                <a:gd name="T19" fmla="*/ 91 h 311"/>
                <a:gd name="T20" fmla="*/ 325 w 622"/>
                <a:gd name="T21" fmla="*/ 122 h 311"/>
                <a:gd name="T22" fmla="*/ 286 w 622"/>
                <a:gd name="T23" fmla="*/ 107 h 311"/>
                <a:gd name="T24" fmla="*/ 238 w 622"/>
                <a:gd name="T25" fmla="*/ 72 h 311"/>
                <a:gd name="T26" fmla="*/ 181 w 622"/>
                <a:gd name="T27" fmla="*/ 42 h 311"/>
                <a:gd name="T28" fmla="*/ 117 w 622"/>
                <a:gd name="T29" fmla="*/ 21 h 311"/>
                <a:gd name="T30" fmla="*/ 49 w 622"/>
                <a:gd name="T31" fmla="*/ 6 h 311"/>
                <a:gd name="T32" fmla="*/ 6 w 622"/>
                <a:gd name="T33" fmla="*/ 83 h 311"/>
                <a:gd name="T34" fmla="*/ 72 w 622"/>
                <a:gd name="T35" fmla="*/ 94 h 311"/>
                <a:gd name="T36" fmla="*/ 132 w 622"/>
                <a:gd name="T37" fmla="*/ 112 h 311"/>
                <a:gd name="T38" fmla="*/ 185 w 622"/>
                <a:gd name="T39" fmla="*/ 137 h 311"/>
                <a:gd name="T40" fmla="*/ 229 w 622"/>
                <a:gd name="T41" fmla="*/ 167 h 311"/>
                <a:gd name="T42" fmla="*/ 264 w 622"/>
                <a:gd name="T43" fmla="*/ 203 h 311"/>
                <a:gd name="T44" fmla="*/ 247 w 622"/>
                <a:gd name="T45" fmla="*/ 197 h 311"/>
                <a:gd name="T46" fmla="*/ 203 w 622"/>
                <a:gd name="T47" fmla="*/ 171 h 311"/>
                <a:gd name="T48" fmla="*/ 155 w 622"/>
                <a:gd name="T49" fmla="*/ 152 h 311"/>
                <a:gd name="T50" fmla="*/ 102 w 622"/>
                <a:gd name="T51" fmla="*/ 136 h 311"/>
                <a:gd name="T52" fmla="*/ 46 w 622"/>
                <a:gd name="T53" fmla="*/ 124 h 311"/>
                <a:gd name="T54" fmla="*/ 13 w 622"/>
                <a:gd name="T55" fmla="*/ 203 h 311"/>
                <a:gd name="T56" fmla="*/ 69 w 622"/>
                <a:gd name="T57" fmla="*/ 213 h 311"/>
                <a:gd name="T58" fmla="*/ 122 w 622"/>
                <a:gd name="T59" fmla="*/ 228 h 311"/>
                <a:gd name="T60" fmla="*/ 171 w 622"/>
                <a:gd name="T61" fmla="*/ 248 h 311"/>
                <a:gd name="T62" fmla="*/ 212 w 622"/>
                <a:gd name="T63" fmla="*/ 272 h 311"/>
                <a:gd name="T64" fmla="*/ 247 w 622"/>
                <a:gd name="T65" fmla="*/ 301 h 311"/>
                <a:gd name="T66" fmla="*/ 383 w 622"/>
                <a:gd name="T67" fmla="*/ 301 h 311"/>
                <a:gd name="T68" fmla="*/ 417 w 622"/>
                <a:gd name="T69" fmla="*/ 271 h 311"/>
                <a:gd name="T70" fmla="*/ 460 w 622"/>
                <a:gd name="T71" fmla="*/ 246 h 311"/>
                <a:gd name="T72" fmla="*/ 509 w 622"/>
                <a:gd name="T73" fmla="*/ 226 h 311"/>
                <a:gd name="T74" fmla="*/ 564 w 622"/>
                <a:gd name="T75" fmla="*/ 211 h 311"/>
                <a:gd name="T76" fmla="*/ 622 w 622"/>
                <a:gd name="T77" fmla="*/ 201 h 311"/>
                <a:gd name="T78" fmla="*/ 564 w 622"/>
                <a:gd name="T79" fmla="*/ 128 h 311"/>
                <a:gd name="T80" fmla="*/ 513 w 622"/>
                <a:gd name="T81" fmla="*/ 139 h 311"/>
                <a:gd name="T82" fmla="*/ 465 w 622"/>
                <a:gd name="T83" fmla="*/ 154 h 311"/>
                <a:gd name="T84" fmla="*/ 420 w 622"/>
                <a:gd name="T85" fmla="*/ 175 h 311"/>
                <a:gd name="T86" fmla="*/ 379 w 622"/>
                <a:gd name="T87" fmla="*/ 19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2" h="311">
                  <a:moveTo>
                    <a:pt x="355" y="215"/>
                  </a:moveTo>
                  <a:lnTo>
                    <a:pt x="363" y="204"/>
                  </a:lnTo>
                  <a:lnTo>
                    <a:pt x="372" y="192"/>
                  </a:lnTo>
                  <a:lnTo>
                    <a:pt x="382" y="182"/>
                  </a:lnTo>
                  <a:lnTo>
                    <a:pt x="393" y="171"/>
                  </a:lnTo>
                  <a:lnTo>
                    <a:pt x="406" y="162"/>
                  </a:lnTo>
                  <a:lnTo>
                    <a:pt x="418" y="152"/>
                  </a:lnTo>
                  <a:lnTo>
                    <a:pt x="432" y="144"/>
                  </a:lnTo>
                  <a:lnTo>
                    <a:pt x="447" y="135"/>
                  </a:lnTo>
                  <a:lnTo>
                    <a:pt x="462" y="128"/>
                  </a:lnTo>
                  <a:lnTo>
                    <a:pt x="478" y="120"/>
                  </a:lnTo>
                  <a:lnTo>
                    <a:pt x="496" y="113"/>
                  </a:lnTo>
                  <a:lnTo>
                    <a:pt x="513" y="107"/>
                  </a:lnTo>
                  <a:lnTo>
                    <a:pt x="530" y="101"/>
                  </a:lnTo>
                  <a:lnTo>
                    <a:pt x="550" y="97"/>
                  </a:lnTo>
                  <a:lnTo>
                    <a:pt x="568" y="92"/>
                  </a:lnTo>
                  <a:lnTo>
                    <a:pt x="588" y="89"/>
                  </a:lnTo>
                  <a:lnTo>
                    <a:pt x="564" y="8"/>
                  </a:lnTo>
                  <a:lnTo>
                    <a:pt x="544" y="11"/>
                  </a:lnTo>
                  <a:lnTo>
                    <a:pt x="526" y="16"/>
                  </a:lnTo>
                  <a:lnTo>
                    <a:pt x="507" y="22"/>
                  </a:lnTo>
                  <a:lnTo>
                    <a:pt x="489" y="27"/>
                  </a:lnTo>
                  <a:lnTo>
                    <a:pt x="471" y="33"/>
                  </a:lnTo>
                  <a:lnTo>
                    <a:pt x="454" y="40"/>
                  </a:lnTo>
                  <a:lnTo>
                    <a:pt x="437" y="47"/>
                  </a:lnTo>
                  <a:lnTo>
                    <a:pt x="421" y="55"/>
                  </a:lnTo>
                  <a:lnTo>
                    <a:pt x="406" y="63"/>
                  </a:lnTo>
                  <a:lnTo>
                    <a:pt x="390" y="72"/>
                  </a:lnTo>
                  <a:lnTo>
                    <a:pt x="376" y="82"/>
                  </a:lnTo>
                  <a:lnTo>
                    <a:pt x="362" y="91"/>
                  </a:lnTo>
                  <a:lnTo>
                    <a:pt x="349" y="101"/>
                  </a:lnTo>
                  <a:lnTo>
                    <a:pt x="337" y="112"/>
                  </a:lnTo>
                  <a:lnTo>
                    <a:pt x="325" y="122"/>
                  </a:lnTo>
                  <a:lnTo>
                    <a:pt x="314" y="133"/>
                  </a:lnTo>
                  <a:lnTo>
                    <a:pt x="301" y="120"/>
                  </a:lnTo>
                  <a:lnTo>
                    <a:pt x="286" y="107"/>
                  </a:lnTo>
                  <a:lnTo>
                    <a:pt x="271" y="94"/>
                  </a:lnTo>
                  <a:lnTo>
                    <a:pt x="255" y="83"/>
                  </a:lnTo>
                  <a:lnTo>
                    <a:pt x="238" y="72"/>
                  </a:lnTo>
                  <a:lnTo>
                    <a:pt x="219" y="62"/>
                  </a:lnTo>
                  <a:lnTo>
                    <a:pt x="201" y="52"/>
                  </a:lnTo>
                  <a:lnTo>
                    <a:pt x="181" y="42"/>
                  </a:lnTo>
                  <a:lnTo>
                    <a:pt x="160" y="34"/>
                  </a:lnTo>
                  <a:lnTo>
                    <a:pt x="138" y="27"/>
                  </a:lnTo>
                  <a:lnTo>
                    <a:pt x="117" y="21"/>
                  </a:lnTo>
                  <a:lnTo>
                    <a:pt x="95" y="15"/>
                  </a:lnTo>
                  <a:lnTo>
                    <a:pt x="72" y="10"/>
                  </a:lnTo>
                  <a:lnTo>
                    <a:pt x="49" y="6"/>
                  </a:lnTo>
                  <a:lnTo>
                    <a:pt x="24" y="2"/>
                  </a:lnTo>
                  <a:lnTo>
                    <a:pt x="0" y="0"/>
                  </a:lnTo>
                  <a:lnTo>
                    <a:pt x="6" y="83"/>
                  </a:lnTo>
                  <a:lnTo>
                    <a:pt x="28" y="85"/>
                  </a:lnTo>
                  <a:lnTo>
                    <a:pt x="50" y="90"/>
                  </a:lnTo>
                  <a:lnTo>
                    <a:pt x="72" y="94"/>
                  </a:lnTo>
                  <a:lnTo>
                    <a:pt x="92" y="99"/>
                  </a:lnTo>
                  <a:lnTo>
                    <a:pt x="112" y="105"/>
                  </a:lnTo>
                  <a:lnTo>
                    <a:pt x="132" y="112"/>
                  </a:lnTo>
                  <a:lnTo>
                    <a:pt x="150" y="120"/>
                  </a:lnTo>
                  <a:lnTo>
                    <a:pt x="168" y="128"/>
                  </a:lnTo>
                  <a:lnTo>
                    <a:pt x="185" y="137"/>
                  </a:lnTo>
                  <a:lnTo>
                    <a:pt x="201" y="146"/>
                  </a:lnTo>
                  <a:lnTo>
                    <a:pt x="216" y="157"/>
                  </a:lnTo>
                  <a:lnTo>
                    <a:pt x="229" y="167"/>
                  </a:lnTo>
                  <a:lnTo>
                    <a:pt x="242" y="178"/>
                  </a:lnTo>
                  <a:lnTo>
                    <a:pt x="254" y="190"/>
                  </a:lnTo>
                  <a:lnTo>
                    <a:pt x="264" y="203"/>
                  </a:lnTo>
                  <a:lnTo>
                    <a:pt x="273" y="215"/>
                  </a:lnTo>
                  <a:lnTo>
                    <a:pt x="261" y="206"/>
                  </a:lnTo>
                  <a:lnTo>
                    <a:pt x="247" y="197"/>
                  </a:lnTo>
                  <a:lnTo>
                    <a:pt x="233" y="188"/>
                  </a:lnTo>
                  <a:lnTo>
                    <a:pt x="218" y="180"/>
                  </a:lnTo>
                  <a:lnTo>
                    <a:pt x="203" y="171"/>
                  </a:lnTo>
                  <a:lnTo>
                    <a:pt x="187" y="165"/>
                  </a:lnTo>
                  <a:lnTo>
                    <a:pt x="171" y="158"/>
                  </a:lnTo>
                  <a:lnTo>
                    <a:pt x="155" y="152"/>
                  </a:lnTo>
                  <a:lnTo>
                    <a:pt x="137" y="146"/>
                  </a:lnTo>
                  <a:lnTo>
                    <a:pt x="120" y="140"/>
                  </a:lnTo>
                  <a:lnTo>
                    <a:pt x="102" y="136"/>
                  </a:lnTo>
                  <a:lnTo>
                    <a:pt x="83" y="131"/>
                  </a:lnTo>
                  <a:lnTo>
                    <a:pt x="65" y="128"/>
                  </a:lnTo>
                  <a:lnTo>
                    <a:pt x="46" y="124"/>
                  </a:lnTo>
                  <a:lnTo>
                    <a:pt x="27" y="122"/>
                  </a:lnTo>
                  <a:lnTo>
                    <a:pt x="7" y="120"/>
                  </a:lnTo>
                  <a:lnTo>
                    <a:pt x="13" y="203"/>
                  </a:lnTo>
                  <a:lnTo>
                    <a:pt x="32" y="205"/>
                  </a:lnTo>
                  <a:lnTo>
                    <a:pt x="51" y="208"/>
                  </a:lnTo>
                  <a:lnTo>
                    <a:pt x="69" y="213"/>
                  </a:lnTo>
                  <a:lnTo>
                    <a:pt x="88" y="216"/>
                  </a:lnTo>
                  <a:lnTo>
                    <a:pt x="105" y="222"/>
                  </a:lnTo>
                  <a:lnTo>
                    <a:pt x="122" y="228"/>
                  </a:lnTo>
                  <a:lnTo>
                    <a:pt x="140" y="234"/>
                  </a:lnTo>
                  <a:lnTo>
                    <a:pt x="156" y="241"/>
                  </a:lnTo>
                  <a:lnTo>
                    <a:pt x="171" y="248"/>
                  </a:lnTo>
                  <a:lnTo>
                    <a:pt x="186" y="256"/>
                  </a:lnTo>
                  <a:lnTo>
                    <a:pt x="200" y="264"/>
                  </a:lnTo>
                  <a:lnTo>
                    <a:pt x="212" y="272"/>
                  </a:lnTo>
                  <a:lnTo>
                    <a:pt x="225" y="281"/>
                  </a:lnTo>
                  <a:lnTo>
                    <a:pt x="236" y="290"/>
                  </a:lnTo>
                  <a:lnTo>
                    <a:pt x="247" y="301"/>
                  </a:lnTo>
                  <a:lnTo>
                    <a:pt x="256" y="311"/>
                  </a:lnTo>
                  <a:lnTo>
                    <a:pt x="372" y="311"/>
                  </a:lnTo>
                  <a:lnTo>
                    <a:pt x="383" y="301"/>
                  </a:lnTo>
                  <a:lnTo>
                    <a:pt x="393" y="290"/>
                  </a:lnTo>
                  <a:lnTo>
                    <a:pt x="405" y="281"/>
                  </a:lnTo>
                  <a:lnTo>
                    <a:pt x="417" y="271"/>
                  </a:lnTo>
                  <a:lnTo>
                    <a:pt x="431" y="262"/>
                  </a:lnTo>
                  <a:lnTo>
                    <a:pt x="445" y="254"/>
                  </a:lnTo>
                  <a:lnTo>
                    <a:pt x="460" y="246"/>
                  </a:lnTo>
                  <a:lnTo>
                    <a:pt x="476" y="238"/>
                  </a:lnTo>
                  <a:lnTo>
                    <a:pt x="492" y="233"/>
                  </a:lnTo>
                  <a:lnTo>
                    <a:pt x="509" y="226"/>
                  </a:lnTo>
                  <a:lnTo>
                    <a:pt x="528" y="220"/>
                  </a:lnTo>
                  <a:lnTo>
                    <a:pt x="545" y="215"/>
                  </a:lnTo>
                  <a:lnTo>
                    <a:pt x="564" y="211"/>
                  </a:lnTo>
                  <a:lnTo>
                    <a:pt x="583" y="207"/>
                  </a:lnTo>
                  <a:lnTo>
                    <a:pt x="603" y="204"/>
                  </a:lnTo>
                  <a:lnTo>
                    <a:pt x="622" y="201"/>
                  </a:lnTo>
                  <a:lnTo>
                    <a:pt x="598" y="122"/>
                  </a:lnTo>
                  <a:lnTo>
                    <a:pt x="581" y="124"/>
                  </a:lnTo>
                  <a:lnTo>
                    <a:pt x="564" y="128"/>
                  </a:lnTo>
                  <a:lnTo>
                    <a:pt x="546" y="131"/>
                  </a:lnTo>
                  <a:lnTo>
                    <a:pt x="529" y="135"/>
                  </a:lnTo>
                  <a:lnTo>
                    <a:pt x="513" y="139"/>
                  </a:lnTo>
                  <a:lnTo>
                    <a:pt x="496" y="144"/>
                  </a:lnTo>
                  <a:lnTo>
                    <a:pt x="481" y="150"/>
                  </a:lnTo>
                  <a:lnTo>
                    <a:pt x="465" y="154"/>
                  </a:lnTo>
                  <a:lnTo>
                    <a:pt x="450" y="161"/>
                  </a:lnTo>
                  <a:lnTo>
                    <a:pt x="435" y="168"/>
                  </a:lnTo>
                  <a:lnTo>
                    <a:pt x="420" y="175"/>
                  </a:lnTo>
                  <a:lnTo>
                    <a:pt x="406" y="182"/>
                  </a:lnTo>
                  <a:lnTo>
                    <a:pt x="392" y="190"/>
                  </a:lnTo>
                  <a:lnTo>
                    <a:pt x="379" y="198"/>
                  </a:lnTo>
                  <a:lnTo>
                    <a:pt x="367" y="206"/>
                  </a:lnTo>
                  <a:lnTo>
                    <a:pt x="355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007298" y="4504977"/>
            <a:ext cx="827087" cy="660401"/>
            <a:chOff x="1096963" y="612775"/>
            <a:chExt cx="827087" cy="660401"/>
          </a:xfrm>
        </p:grpSpPr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1201738" y="896938"/>
              <a:ext cx="254000" cy="92075"/>
            </a:xfrm>
            <a:custGeom>
              <a:avLst/>
              <a:gdLst>
                <a:gd name="T0" fmla="*/ 312 w 321"/>
                <a:gd name="T1" fmla="*/ 79 h 115"/>
                <a:gd name="T2" fmla="*/ 312 w 321"/>
                <a:gd name="T3" fmla="*/ 79 h 115"/>
                <a:gd name="T4" fmla="*/ 297 w 321"/>
                <a:gd name="T5" fmla="*/ 69 h 115"/>
                <a:gd name="T6" fmla="*/ 282 w 321"/>
                <a:gd name="T7" fmla="*/ 60 h 115"/>
                <a:gd name="T8" fmla="*/ 265 w 321"/>
                <a:gd name="T9" fmla="*/ 52 h 115"/>
                <a:gd name="T10" fmla="*/ 249 w 321"/>
                <a:gd name="T11" fmla="*/ 45 h 115"/>
                <a:gd name="T12" fmla="*/ 232 w 321"/>
                <a:gd name="T13" fmla="*/ 38 h 115"/>
                <a:gd name="T14" fmla="*/ 215 w 321"/>
                <a:gd name="T15" fmla="*/ 31 h 115"/>
                <a:gd name="T16" fmla="*/ 196 w 321"/>
                <a:gd name="T17" fmla="*/ 26 h 115"/>
                <a:gd name="T18" fmla="*/ 179 w 321"/>
                <a:gd name="T19" fmla="*/ 20 h 115"/>
                <a:gd name="T20" fmla="*/ 159 w 321"/>
                <a:gd name="T21" fmla="*/ 15 h 115"/>
                <a:gd name="T22" fmla="*/ 141 w 321"/>
                <a:gd name="T23" fmla="*/ 12 h 115"/>
                <a:gd name="T24" fmla="*/ 121 w 321"/>
                <a:gd name="T25" fmla="*/ 8 h 115"/>
                <a:gd name="T26" fmla="*/ 102 w 321"/>
                <a:gd name="T27" fmla="*/ 5 h 115"/>
                <a:gd name="T28" fmla="*/ 82 w 321"/>
                <a:gd name="T29" fmla="*/ 4 h 115"/>
                <a:gd name="T30" fmla="*/ 62 w 321"/>
                <a:gd name="T31" fmla="*/ 1 h 115"/>
                <a:gd name="T32" fmla="*/ 42 w 321"/>
                <a:gd name="T33" fmla="*/ 0 h 115"/>
                <a:gd name="T34" fmla="*/ 21 w 321"/>
                <a:gd name="T35" fmla="*/ 0 h 115"/>
                <a:gd name="T36" fmla="*/ 13 w 321"/>
                <a:gd name="T37" fmla="*/ 1 h 115"/>
                <a:gd name="T38" fmla="*/ 6 w 321"/>
                <a:gd name="T39" fmla="*/ 6 h 115"/>
                <a:gd name="T40" fmla="*/ 2 w 321"/>
                <a:gd name="T41" fmla="*/ 13 h 115"/>
                <a:gd name="T42" fmla="*/ 0 w 321"/>
                <a:gd name="T43" fmla="*/ 21 h 115"/>
                <a:gd name="T44" fmla="*/ 2 w 321"/>
                <a:gd name="T45" fmla="*/ 29 h 115"/>
                <a:gd name="T46" fmla="*/ 6 w 321"/>
                <a:gd name="T47" fmla="*/ 36 h 115"/>
                <a:gd name="T48" fmla="*/ 13 w 321"/>
                <a:gd name="T49" fmla="*/ 41 h 115"/>
                <a:gd name="T50" fmla="*/ 21 w 321"/>
                <a:gd name="T51" fmla="*/ 42 h 115"/>
                <a:gd name="T52" fmla="*/ 40 w 321"/>
                <a:gd name="T53" fmla="*/ 42 h 115"/>
                <a:gd name="T54" fmla="*/ 58 w 321"/>
                <a:gd name="T55" fmla="*/ 43 h 115"/>
                <a:gd name="T56" fmla="*/ 78 w 321"/>
                <a:gd name="T57" fmla="*/ 44 h 115"/>
                <a:gd name="T58" fmla="*/ 96 w 321"/>
                <a:gd name="T59" fmla="*/ 46 h 115"/>
                <a:gd name="T60" fmla="*/ 113 w 321"/>
                <a:gd name="T61" fmla="*/ 50 h 115"/>
                <a:gd name="T62" fmla="*/ 132 w 321"/>
                <a:gd name="T63" fmla="*/ 52 h 115"/>
                <a:gd name="T64" fmla="*/ 149 w 321"/>
                <a:gd name="T65" fmla="*/ 57 h 115"/>
                <a:gd name="T66" fmla="*/ 166 w 321"/>
                <a:gd name="T67" fmla="*/ 60 h 115"/>
                <a:gd name="T68" fmla="*/ 184 w 321"/>
                <a:gd name="T69" fmla="*/ 66 h 115"/>
                <a:gd name="T70" fmla="*/ 200 w 321"/>
                <a:gd name="T71" fmla="*/ 71 h 115"/>
                <a:gd name="T72" fmla="*/ 216 w 321"/>
                <a:gd name="T73" fmla="*/ 76 h 115"/>
                <a:gd name="T74" fmla="*/ 232 w 321"/>
                <a:gd name="T75" fmla="*/ 83 h 115"/>
                <a:gd name="T76" fmla="*/ 247 w 321"/>
                <a:gd name="T77" fmla="*/ 90 h 115"/>
                <a:gd name="T78" fmla="*/ 262 w 321"/>
                <a:gd name="T79" fmla="*/ 97 h 115"/>
                <a:gd name="T80" fmla="*/ 276 w 321"/>
                <a:gd name="T81" fmla="*/ 105 h 115"/>
                <a:gd name="T82" fmla="*/ 290 w 321"/>
                <a:gd name="T83" fmla="*/ 113 h 115"/>
                <a:gd name="T84" fmla="*/ 297 w 321"/>
                <a:gd name="T85" fmla="*/ 115 h 115"/>
                <a:gd name="T86" fmla="*/ 305 w 321"/>
                <a:gd name="T87" fmla="*/ 115 h 115"/>
                <a:gd name="T88" fmla="*/ 312 w 321"/>
                <a:gd name="T89" fmla="*/ 113 h 115"/>
                <a:gd name="T90" fmla="*/ 317 w 321"/>
                <a:gd name="T91" fmla="*/ 107 h 115"/>
                <a:gd name="T92" fmla="*/ 321 w 321"/>
                <a:gd name="T93" fmla="*/ 99 h 115"/>
                <a:gd name="T94" fmla="*/ 321 w 321"/>
                <a:gd name="T95" fmla="*/ 91 h 115"/>
                <a:gd name="T96" fmla="*/ 317 w 321"/>
                <a:gd name="T97" fmla="*/ 84 h 115"/>
                <a:gd name="T98" fmla="*/ 312 w 321"/>
                <a:gd name="T99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12" y="79"/>
                  </a:moveTo>
                  <a:lnTo>
                    <a:pt x="312" y="79"/>
                  </a:lnTo>
                  <a:lnTo>
                    <a:pt x="297" y="69"/>
                  </a:lnTo>
                  <a:lnTo>
                    <a:pt x="282" y="60"/>
                  </a:lnTo>
                  <a:lnTo>
                    <a:pt x="265" y="52"/>
                  </a:lnTo>
                  <a:lnTo>
                    <a:pt x="249" y="45"/>
                  </a:lnTo>
                  <a:lnTo>
                    <a:pt x="232" y="38"/>
                  </a:lnTo>
                  <a:lnTo>
                    <a:pt x="215" y="31"/>
                  </a:lnTo>
                  <a:lnTo>
                    <a:pt x="196" y="26"/>
                  </a:lnTo>
                  <a:lnTo>
                    <a:pt x="179" y="20"/>
                  </a:lnTo>
                  <a:lnTo>
                    <a:pt x="159" y="15"/>
                  </a:lnTo>
                  <a:lnTo>
                    <a:pt x="141" y="12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82" y="4"/>
                  </a:lnTo>
                  <a:lnTo>
                    <a:pt x="62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1"/>
                  </a:lnTo>
                  <a:lnTo>
                    <a:pt x="21" y="42"/>
                  </a:lnTo>
                  <a:lnTo>
                    <a:pt x="40" y="42"/>
                  </a:lnTo>
                  <a:lnTo>
                    <a:pt x="58" y="43"/>
                  </a:lnTo>
                  <a:lnTo>
                    <a:pt x="78" y="44"/>
                  </a:lnTo>
                  <a:lnTo>
                    <a:pt x="96" y="46"/>
                  </a:lnTo>
                  <a:lnTo>
                    <a:pt x="113" y="50"/>
                  </a:lnTo>
                  <a:lnTo>
                    <a:pt x="132" y="52"/>
                  </a:lnTo>
                  <a:lnTo>
                    <a:pt x="149" y="57"/>
                  </a:lnTo>
                  <a:lnTo>
                    <a:pt x="166" y="60"/>
                  </a:lnTo>
                  <a:lnTo>
                    <a:pt x="184" y="66"/>
                  </a:lnTo>
                  <a:lnTo>
                    <a:pt x="200" y="71"/>
                  </a:lnTo>
                  <a:lnTo>
                    <a:pt x="216" y="76"/>
                  </a:lnTo>
                  <a:lnTo>
                    <a:pt x="232" y="83"/>
                  </a:lnTo>
                  <a:lnTo>
                    <a:pt x="247" y="90"/>
                  </a:lnTo>
                  <a:lnTo>
                    <a:pt x="262" y="97"/>
                  </a:lnTo>
                  <a:lnTo>
                    <a:pt x="276" y="105"/>
                  </a:lnTo>
                  <a:lnTo>
                    <a:pt x="290" y="113"/>
                  </a:lnTo>
                  <a:lnTo>
                    <a:pt x="297" y="115"/>
                  </a:lnTo>
                  <a:lnTo>
                    <a:pt x="305" y="115"/>
                  </a:lnTo>
                  <a:lnTo>
                    <a:pt x="312" y="113"/>
                  </a:lnTo>
                  <a:lnTo>
                    <a:pt x="317" y="107"/>
                  </a:lnTo>
                  <a:lnTo>
                    <a:pt x="321" y="99"/>
                  </a:lnTo>
                  <a:lnTo>
                    <a:pt x="321" y="91"/>
                  </a:lnTo>
                  <a:lnTo>
                    <a:pt x="317" y="84"/>
                  </a:lnTo>
                  <a:lnTo>
                    <a:pt x="312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1550988" y="781050"/>
              <a:ext cx="258762" cy="93663"/>
            </a:xfrm>
            <a:custGeom>
              <a:avLst/>
              <a:gdLst>
                <a:gd name="T0" fmla="*/ 32 w 326"/>
                <a:gd name="T1" fmla="*/ 115 h 119"/>
                <a:gd name="T2" fmla="*/ 32 w 326"/>
                <a:gd name="T3" fmla="*/ 115 h 119"/>
                <a:gd name="T4" fmla="*/ 46 w 326"/>
                <a:gd name="T5" fmla="*/ 107 h 119"/>
                <a:gd name="T6" fmla="*/ 59 w 326"/>
                <a:gd name="T7" fmla="*/ 98 h 119"/>
                <a:gd name="T8" fmla="*/ 73 w 326"/>
                <a:gd name="T9" fmla="*/ 91 h 119"/>
                <a:gd name="T10" fmla="*/ 89 w 326"/>
                <a:gd name="T11" fmla="*/ 84 h 119"/>
                <a:gd name="T12" fmla="*/ 104 w 326"/>
                <a:gd name="T13" fmla="*/ 77 h 119"/>
                <a:gd name="T14" fmla="*/ 122 w 326"/>
                <a:gd name="T15" fmla="*/ 71 h 119"/>
                <a:gd name="T16" fmla="*/ 138 w 326"/>
                <a:gd name="T17" fmla="*/ 66 h 119"/>
                <a:gd name="T18" fmla="*/ 155 w 326"/>
                <a:gd name="T19" fmla="*/ 61 h 119"/>
                <a:gd name="T20" fmla="*/ 174 w 326"/>
                <a:gd name="T21" fmla="*/ 56 h 119"/>
                <a:gd name="T22" fmla="*/ 191 w 326"/>
                <a:gd name="T23" fmla="*/ 52 h 119"/>
                <a:gd name="T24" fmla="*/ 209 w 326"/>
                <a:gd name="T25" fmla="*/ 49 h 119"/>
                <a:gd name="T26" fmla="*/ 228 w 326"/>
                <a:gd name="T27" fmla="*/ 46 h 119"/>
                <a:gd name="T28" fmla="*/ 247 w 326"/>
                <a:gd name="T29" fmla="*/ 44 h 119"/>
                <a:gd name="T30" fmla="*/ 266 w 326"/>
                <a:gd name="T31" fmla="*/ 43 h 119"/>
                <a:gd name="T32" fmla="*/ 285 w 326"/>
                <a:gd name="T33" fmla="*/ 41 h 119"/>
                <a:gd name="T34" fmla="*/ 305 w 326"/>
                <a:gd name="T35" fmla="*/ 41 h 119"/>
                <a:gd name="T36" fmla="*/ 313 w 326"/>
                <a:gd name="T37" fmla="*/ 40 h 119"/>
                <a:gd name="T38" fmla="*/ 320 w 326"/>
                <a:gd name="T39" fmla="*/ 36 h 119"/>
                <a:gd name="T40" fmla="*/ 324 w 326"/>
                <a:gd name="T41" fmla="*/ 29 h 119"/>
                <a:gd name="T42" fmla="*/ 326 w 326"/>
                <a:gd name="T43" fmla="*/ 21 h 119"/>
                <a:gd name="T44" fmla="*/ 324 w 326"/>
                <a:gd name="T45" fmla="*/ 13 h 119"/>
                <a:gd name="T46" fmla="*/ 320 w 326"/>
                <a:gd name="T47" fmla="*/ 6 h 119"/>
                <a:gd name="T48" fmla="*/ 313 w 326"/>
                <a:gd name="T49" fmla="*/ 1 h 119"/>
                <a:gd name="T50" fmla="*/ 305 w 326"/>
                <a:gd name="T51" fmla="*/ 0 h 119"/>
                <a:gd name="T52" fmla="*/ 284 w 326"/>
                <a:gd name="T53" fmla="*/ 0 h 119"/>
                <a:gd name="T54" fmla="*/ 263 w 326"/>
                <a:gd name="T55" fmla="*/ 1 h 119"/>
                <a:gd name="T56" fmla="*/ 243 w 326"/>
                <a:gd name="T57" fmla="*/ 3 h 119"/>
                <a:gd name="T58" fmla="*/ 222 w 326"/>
                <a:gd name="T59" fmla="*/ 6 h 119"/>
                <a:gd name="T60" fmla="*/ 202 w 326"/>
                <a:gd name="T61" fmla="*/ 8 h 119"/>
                <a:gd name="T62" fmla="*/ 182 w 326"/>
                <a:gd name="T63" fmla="*/ 13 h 119"/>
                <a:gd name="T64" fmla="*/ 162 w 326"/>
                <a:gd name="T65" fmla="*/ 16 h 119"/>
                <a:gd name="T66" fmla="*/ 144 w 326"/>
                <a:gd name="T67" fmla="*/ 22 h 119"/>
                <a:gd name="T68" fmla="*/ 124 w 326"/>
                <a:gd name="T69" fmla="*/ 26 h 119"/>
                <a:gd name="T70" fmla="*/ 107 w 326"/>
                <a:gd name="T71" fmla="*/ 33 h 119"/>
                <a:gd name="T72" fmla="*/ 88 w 326"/>
                <a:gd name="T73" fmla="*/ 40 h 119"/>
                <a:gd name="T74" fmla="*/ 71 w 326"/>
                <a:gd name="T75" fmla="*/ 47 h 119"/>
                <a:gd name="T76" fmla="*/ 54 w 326"/>
                <a:gd name="T77" fmla="*/ 55 h 119"/>
                <a:gd name="T78" fmla="*/ 38 w 326"/>
                <a:gd name="T79" fmla="*/ 63 h 119"/>
                <a:gd name="T80" fmla="*/ 23 w 326"/>
                <a:gd name="T81" fmla="*/ 73 h 119"/>
                <a:gd name="T82" fmla="*/ 8 w 326"/>
                <a:gd name="T83" fmla="*/ 82 h 119"/>
                <a:gd name="T84" fmla="*/ 2 w 326"/>
                <a:gd name="T85" fmla="*/ 88 h 119"/>
                <a:gd name="T86" fmla="*/ 0 w 326"/>
                <a:gd name="T87" fmla="*/ 94 h 119"/>
                <a:gd name="T88" fmla="*/ 0 w 326"/>
                <a:gd name="T89" fmla="*/ 102 h 119"/>
                <a:gd name="T90" fmla="*/ 3 w 326"/>
                <a:gd name="T91" fmla="*/ 111 h 119"/>
                <a:gd name="T92" fmla="*/ 9 w 326"/>
                <a:gd name="T93" fmla="*/ 116 h 119"/>
                <a:gd name="T94" fmla="*/ 16 w 326"/>
                <a:gd name="T95" fmla="*/ 119 h 119"/>
                <a:gd name="T96" fmla="*/ 24 w 326"/>
                <a:gd name="T97" fmla="*/ 119 h 119"/>
                <a:gd name="T98" fmla="*/ 32 w 326"/>
                <a:gd name="T99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" h="119">
                  <a:moveTo>
                    <a:pt x="32" y="115"/>
                  </a:moveTo>
                  <a:lnTo>
                    <a:pt x="32" y="115"/>
                  </a:lnTo>
                  <a:lnTo>
                    <a:pt x="46" y="107"/>
                  </a:lnTo>
                  <a:lnTo>
                    <a:pt x="59" y="98"/>
                  </a:lnTo>
                  <a:lnTo>
                    <a:pt x="73" y="91"/>
                  </a:lnTo>
                  <a:lnTo>
                    <a:pt x="89" y="84"/>
                  </a:lnTo>
                  <a:lnTo>
                    <a:pt x="104" y="77"/>
                  </a:lnTo>
                  <a:lnTo>
                    <a:pt x="122" y="71"/>
                  </a:lnTo>
                  <a:lnTo>
                    <a:pt x="138" y="66"/>
                  </a:lnTo>
                  <a:lnTo>
                    <a:pt x="155" y="61"/>
                  </a:lnTo>
                  <a:lnTo>
                    <a:pt x="174" y="56"/>
                  </a:lnTo>
                  <a:lnTo>
                    <a:pt x="191" y="52"/>
                  </a:lnTo>
                  <a:lnTo>
                    <a:pt x="209" y="49"/>
                  </a:lnTo>
                  <a:lnTo>
                    <a:pt x="228" y="46"/>
                  </a:lnTo>
                  <a:lnTo>
                    <a:pt x="247" y="44"/>
                  </a:lnTo>
                  <a:lnTo>
                    <a:pt x="266" y="43"/>
                  </a:lnTo>
                  <a:lnTo>
                    <a:pt x="285" y="41"/>
                  </a:lnTo>
                  <a:lnTo>
                    <a:pt x="305" y="41"/>
                  </a:lnTo>
                  <a:lnTo>
                    <a:pt x="313" y="40"/>
                  </a:lnTo>
                  <a:lnTo>
                    <a:pt x="320" y="36"/>
                  </a:lnTo>
                  <a:lnTo>
                    <a:pt x="324" y="29"/>
                  </a:lnTo>
                  <a:lnTo>
                    <a:pt x="326" y="21"/>
                  </a:lnTo>
                  <a:lnTo>
                    <a:pt x="324" y="13"/>
                  </a:lnTo>
                  <a:lnTo>
                    <a:pt x="320" y="6"/>
                  </a:lnTo>
                  <a:lnTo>
                    <a:pt x="313" y="1"/>
                  </a:lnTo>
                  <a:lnTo>
                    <a:pt x="305" y="0"/>
                  </a:lnTo>
                  <a:lnTo>
                    <a:pt x="284" y="0"/>
                  </a:lnTo>
                  <a:lnTo>
                    <a:pt x="263" y="1"/>
                  </a:lnTo>
                  <a:lnTo>
                    <a:pt x="243" y="3"/>
                  </a:lnTo>
                  <a:lnTo>
                    <a:pt x="222" y="6"/>
                  </a:lnTo>
                  <a:lnTo>
                    <a:pt x="202" y="8"/>
                  </a:lnTo>
                  <a:lnTo>
                    <a:pt x="182" y="13"/>
                  </a:lnTo>
                  <a:lnTo>
                    <a:pt x="162" y="16"/>
                  </a:lnTo>
                  <a:lnTo>
                    <a:pt x="144" y="22"/>
                  </a:lnTo>
                  <a:lnTo>
                    <a:pt x="124" y="26"/>
                  </a:lnTo>
                  <a:lnTo>
                    <a:pt x="107" y="33"/>
                  </a:lnTo>
                  <a:lnTo>
                    <a:pt x="88" y="40"/>
                  </a:lnTo>
                  <a:lnTo>
                    <a:pt x="71" y="47"/>
                  </a:lnTo>
                  <a:lnTo>
                    <a:pt x="54" y="55"/>
                  </a:lnTo>
                  <a:lnTo>
                    <a:pt x="38" y="63"/>
                  </a:lnTo>
                  <a:lnTo>
                    <a:pt x="23" y="73"/>
                  </a:lnTo>
                  <a:lnTo>
                    <a:pt x="8" y="82"/>
                  </a:lnTo>
                  <a:lnTo>
                    <a:pt x="2" y="88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3" y="111"/>
                  </a:lnTo>
                  <a:lnTo>
                    <a:pt x="9" y="116"/>
                  </a:lnTo>
                  <a:lnTo>
                    <a:pt x="16" y="119"/>
                  </a:lnTo>
                  <a:lnTo>
                    <a:pt x="24" y="119"/>
                  </a:lnTo>
                  <a:lnTo>
                    <a:pt x="32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1555750" y="896938"/>
              <a:ext cx="254000" cy="92075"/>
            </a:xfrm>
            <a:custGeom>
              <a:avLst/>
              <a:gdLst>
                <a:gd name="T0" fmla="*/ 300 w 321"/>
                <a:gd name="T1" fmla="*/ 0 h 115"/>
                <a:gd name="T2" fmla="*/ 279 w 321"/>
                <a:gd name="T3" fmla="*/ 0 h 115"/>
                <a:gd name="T4" fmla="*/ 258 w 321"/>
                <a:gd name="T5" fmla="*/ 1 h 115"/>
                <a:gd name="T6" fmla="*/ 239 w 321"/>
                <a:gd name="T7" fmla="*/ 4 h 115"/>
                <a:gd name="T8" fmla="*/ 219 w 321"/>
                <a:gd name="T9" fmla="*/ 5 h 115"/>
                <a:gd name="T10" fmla="*/ 200 w 321"/>
                <a:gd name="T11" fmla="*/ 8 h 115"/>
                <a:gd name="T12" fmla="*/ 180 w 321"/>
                <a:gd name="T13" fmla="*/ 12 h 115"/>
                <a:gd name="T14" fmla="*/ 160 w 321"/>
                <a:gd name="T15" fmla="*/ 15 h 115"/>
                <a:gd name="T16" fmla="*/ 142 w 321"/>
                <a:gd name="T17" fmla="*/ 20 h 115"/>
                <a:gd name="T18" fmla="*/ 124 w 321"/>
                <a:gd name="T19" fmla="*/ 26 h 115"/>
                <a:gd name="T20" fmla="*/ 106 w 321"/>
                <a:gd name="T21" fmla="*/ 31 h 115"/>
                <a:gd name="T22" fmla="*/ 89 w 321"/>
                <a:gd name="T23" fmla="*/ 38 h 115"/>
                <a:gd name="T24" fmla="*/ 72 w 321"/>
                <a:gd name="T25" fmla="*/ 45 h 115"/>
                <a:gd name="T26" fmla="*/ 56 w 321"/>
                <a:gd name="T27" fmla="*/ 52 h 115"/>
                <a:gd name="T28" fmla="*/ 40 w 321"/>
                <a:gd name="T29" fmla="*/ 60 h 115"/>
                <a:gd name="T30" fmla="*/ 25 w 321"/>
                <a:gd name="T31" fmla="*/ 69 h 115"/>
                <a:gd name="T32" fmla="*/ 10 w 321"/>
                <a:gd name="T33" fmla="*/ 79 h 115"/>
                <a:gd name="T34" fmla="*/ 10 w 321"/>
                <a:gd name="T35" fmla="*/ 79 h 115"/>
                <a:gd name="T36" fmla="*/ 4 w 321"/>
                <a:gd name="T37" fmla="*/ 84 h 115"/>
                <a:gd name="T38" fmla="*/ 0 w 321"/>
                <a:gd name="T39" fmla="*/ 91 h 115"/>
                <a:gd name="T40" fmla="*/ 0 w 321"/>
                <a:gd name="T41" fmla="*/ 99 h 115"/>
                <a:gd name="T42" fmla="*/ 3 w 321"/>
                <a:gd name="T43" fmla="*/ 107 h 115"/>
                <a:gd name="T44" fmla="*/ 8 w 321"/>
                <a:gd name="T45" fmla="*/ 113 h 115"/>
                <a:gd name="T46" fmla="*/ 16 w 321"/>
                <a:gd name="T47" fmla="*/ 115 h 115"/>
                <a:gd name="T48" fmla="*/ 25 w 321"/>
                <a:gd name="T49" fmla="*/ 115 h 115"/>
                <a:gd name="T50" fmla="*/ 31 w 321"/>
                <a:gd name="T51" fmla="*/ 113 h 115"/>
                <a:gd name="T52" fmla="*/ 45 w 321"/>
                <a:gd name="T53" fmla="*/ 105 h 115"/>
                <a:gd name="T54" fmla="*/ 59 w 321"/>
                <a:gd name="T55" fmla="*/ 97 h 115"/>
                <a:gd name="T56" fmla="*/ 74 w 321"/>
                <a:gd name="T57" fmla="*/ 90 h 115"/>
                <a:gd name="T58" fmla="*/ 89 w 321"/>
                <a:gd name="T59" fmla="*/ 83 h 115"/>
                <a:gd name="T60" fmla="*/ 105 w 321"/>
                <a:gd name="T61" fmla="*/ 76 h 115"/>
                <a:gd name="T62" fmla="*/ 121 w 321"/>
                <a:gd name="T63" fmla="*/ 71 h 115"/>
                <a:gd name="T64" fmla="*/ 137 w 321"/>
                <a:gd name="T65" fmla="*/ 66 h 115"/>
                <a:gd name="T66" fmla="*/ 155 w 321"/>
                <a:gd name="T67" fmla="*/ 60 h 115"/>
                <a:gd name="T68" fmla="*/ 172 w 321"/>
                <a:gd name="T69" fmla="*/ 57 h 115"/>
                <a:gd name="T70" fmla="*/ 189 w 321"/>
                <a:gd name="T71" fmla="*/ 52 h 115"/>
                <a:gd name="T72" fmla="*/ 208 w 321"/>
                <a:gd name="T73" fmla="*/ 50 h 115"/>
                <a:gd name="T74" fmla="*/ 225 w 321"/>
                <a:gd name="T75" fmla="*/ 46 h 115"/>
                <a:gd name="T76" fmla="*/ 243 w 321"/>
                <a:gd name="T77" fmla="*/ 44 h 115"/>
                <a:gd name="T78" fmla="*/ 263 w 321"/>
                <a:gd name="T79" fmla="*/ 43 h 115"/>
                <a:gd name="T80" fmla="*/ 281 w 321"/>
                <a:gd name="T81" fmla="*/ 42 h 115"/>
                <a:gd name="T82" fmla="*/ 300 w 321"/>
                <a:gd name="T83" fmla="*/ 42 h 115"/>
                <a:gd name="T84" fmla="*/ 308 w 321"/>
                <a:gd name="T85" fmla="*/ 41 h 115"/>
                <a:gd name="T86" fmla="*/ 315 w 321"/>
                <a:gd name="T87" fmla="*/ 36 h 115"/>
                <a:gd name="T88" fmla="*/ 319 w 321"/>
                <a:gd name="T89" fmla="*/ 29 h 115"/>
                <a:gd name="T90" fmla="*/ 321 w 321"/>
                <a:gd name="T91" fmla="*/ 21 h 115"/>
                <a:gd name="T92" fmla="*/ 319 w 321"/>
                <a:gd name="T93" fmla="*/ 13 h 115"/>
                <a:gd name="T94" fmla="*/ 315 w 321"/>
                <a:gd name="T95" fmla="*/ 6 h 115"/>
                <a:gd name="T96" fmla="*/ 308 w 321"/>
                <a:gd name="T97" fmla="*/ 1 h 115"/>
                <a:gd name="T98" fmla="*/ 300 w 321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00" y="0"/>
                  </a:moveTo>
                  <a:lnTo>
                    <a:pt x="279" y="0"/>
                  </a:lnTo>
                  <a:lnTo>
                    <a:pt x="258" y="1"/>
                  </a:lnTo>
                  <a:lnTo>
                    <a:pt x="239" y="4"/>
                  </a:lnTo>
                  <a:lnTo>
                    <a:pt x="219" y="5"/>
                  </a:lnTo>
                  <a:lnTo>
                    <a:pt x="200" y="8"/>
                  </a:lnTo>
                  <a:lnTo>
                    <a:pt x="180" y="12"/>
                  </a:lnTo>
                  <a:lnTo>
                    <a:pt x="160" y="15"/>
                  </a:lnTo>
                  <a:lnTo>
                    <a:pt x="142" y="20"/>
                  </a:lnTo>
                  <a:lnTo>
                    <a:pt x="124" y="26"/>
                  </a:lnTo>
                  <a:lnTo>
                    <a:pt x="106" y="31"/>
                  </a:lnTo>
                  <a:lnTo>
                    <a:pt x="89" y="38"/>
                  </a:lnTo>
                  <a:lnTo>
                    <a:pt x="72" y="45"/>
                  </a:lnTo>
                  <a:lnTo>
                    <a:pt x="56" y="52"/>
                  </a:lnTo>
                  <a:lnTo>
                    <a:pt x="40" y="60"/>
                  </a:lnTo>
                  <a:lnTo>
                    <a:pt x="25" y="69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4" y="84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3" y="107"/>
                  </a:lnTo>
                  <a:lnTo>
                    <a:pt x="8" y="113"/>
                  </a:lnTo>
                  <a:lnTo>
                    <a:pt x="16" y="115"/>
                  </a:lnTo>
                  <a:lnTo>
                    <a:pt x="25" y="115"/>
                  </a:lnTo>
                  <a:lnTo>
                    <a:pt x="31" y="113"/>
                  </a:lnTo>
                  <a:lnTo>
                    <a:pt x="45" y="105"/>
                  </a:lnTo>
                  <a:lnTo>
                    <a:pt x="59" y="97"/>
                  </a:lnTo>
                  <a:lnTo>
                    <a:pt x="74" y="90"/>
                  </a:lnTo>
                  <a:lnTo>
                    <a:pt x="89" y="83"/>
                  </a:lnTo>
                  <a:lnTo>
                    <a:pt x="105" y="76"/>
                  </a:lnTo>
                  <a:lnTo>
                    <a:pt x="121" y="71"/>
                  </a:lnTo>
                  <a:lnTo>
                    <a:pt x="137" y="66"/>
                  </a:lnTo>
                  <a:lnTo>
                    <a:pt x="155" y="60"/>
                  </a:lnTo>
                  <a:lnTo>
                    <a:pt x="172" y="57"/>
                  </a:lnTo>
                  <a:lnTo>
                    <a:pt x="189" y="52"/>
                  </a:lnTo>
                  <a:lnTo>
                    <a:pt x="208" y="50"/>
                  </a:lnTo>
                  <a:lnTo>
                    <a:pt x="225" y="46"/>
                  </a:lnTo>
                  <a:lnTo>
                    <a:pt x="243" y="44"/>
                  </a:lnTo>
                  <a:lnTo>
                    <a:pt x="263" y="43"/>
                  </a:lnTo>
                  <a:lnTo>
                    <a:pt x="281" y="42"/>
                  </a:lnTo>
                  <a:lnTo>
                    <a:pt x="300" y="42"/>
                  </a:lnTo>
                  <a:lnTo>
                    <a:pt x="308" y="41"/>
                  </a:lnTo>
                  <a:lnTo>
                    <a:pt x="315" y="36"/>
                  </a:lnTo>
                  <a:lnTo>
                    <a:pt x="319" y="29"/>
                  </a:lnTo>
                  <a:lnTo>
                    <a:pt x="321" y="21"/>
                  </a:lnTo>
                  <a:lnTo>
                    <a:pt x="319" y="13"/>
                  </a:lnTo>
                  <a:lnTo>
                    <a:pt x="315" y="6"/>
                  </a:lnTo>
                  <a:lnTo>
                    <a:pt x="308" y="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1201738" y="781050"/>
              <a:ext cx="258762" cy="93663"/>
            </a:xfrm>
            <a:custGeom>
              <a:avLst/>
              <a:gdLst>
                <a:gd name="T0" fmla="*/ 21 w 327"/>
                <a:gd name="T1" fmla="*/ 41 h 119"/>
                <a:gd name="T2" fmla="*/ 41 w 327"/>
                <a:gd name="T3" fmla="*/ 41 h 119"/>
                <a:gd name="T4" fmla="*/ 60 w 327"/>
                <a:gd name="T5" fmla="*/ 43 h 119"/>
                <a:gd name="T6" fmla="*/ 79 w 327"/>
                <a:gd name="T7" fmla="*/ 44 h 119"/>
                <a:gd name="T8" fmla="*/ 97 w 327"/>
                <a:gd name="T9" fmla="*/ 46 h 119"/>
                <a:gd name="T10" fmla="*/ 117 w 327"/>
                <a:gd name="T11" fmla="*/ 49 h 119"/>
                <a:gd name="T12" fmla="*/ 134 w 327"/>
                <a:gd name="T13" fmla="*/ 52 h 119"/>
                <a:gd name="T14" fmla="*/ 153 w 327"/>
                <a:gd name="T15" fmla="*/ 56 h 119"/>
                <a:gd name="T16" fmla="*/ 170 w 327"/>
                <a:gd name="T17" fmla="*/ 61 h 119"/>
                <a:gd name="T18" fmla="*/ 187 w 327"/>
                <a:gd name="T19" fmla="*/ 66 h 119"/>
                <a:gd name="T20" fmla="*/ 204 w 327"/>
                <a:gd name="T21" fmla="*/ 71 h 119"/>
                <a:gd name="T22" fmla="*/ 221 w 327"/>
                <a:gd name="T23" fmla="*/ 77 h 119"/>
                <a:gd name="T24" fmla="*/ 237 w 327"/>
                <a:gd name="T25" fmla="*/ 84 h 119"/>
                <a:gd name="T26" fmla="*/ 252 w 327"/>
                <a:gd name="T27" fmla="*/ 91 h 119"/>
                <a:gd name="T28" fmla="*/ 267 w 327"/>
                <a:gd name="T29" fmla="*/ 98 h 119"/>
                <a:gd name="T30" fmla="*/ 280 w 327"/>
                <a:gd name="T31" fmla="*/ 107 h 119"/>
                <a:gd name="T32" fmla="*/ 294 w 327"/>
                <a:gd name="T33" fmla="*/ 115 h 119"/>
                <a:gd name="T34" fmla="*/ 302 w 327"/>
                <a:gd name="T35" fmla="*/ 119 h 119"/>
                <a:gd name="T36" fmla="*/ 310 w 327"/>
                <a:gd name="T37" fmla="*/ 119 h 119"/>
                <a:gd name="T38" fmla="*/ 317 w 327"/>
                <a:gd name="T39" fmla="*/ 116 h 119"/>
                <a:gd name="T40" fmla="*/ 323 w 327"/>
                <a:gd name="T41" fmla="*/ 111 h 119"/>
                <a:gd name="T42" fmla="*/ 327 w 327"/>
                <a:gd name="T43" fmla="*/ 102 h 119"/>
                <a:gd name="T44" fmla="*/ 327 w 327"/>
                <a:gd name="T45" fmla="*/ 94 h 119"/>
                <a:gd name="T46" fmla="*/ 323 w 327"/>
                <a:gd name="T47" fmla="*/ 88 h 119"/>
                <a:gd name="T48" fmla="*/ 317 w 327"/>
                <a:gd name="T49" fmla="*/ 82 h 119"/>
                <a:gd name="T50" fmla="*/ 302 w 327"/>
                <a:gd name="T51" fmla="*/ 73 h 119"/>
                <a:gd name="T52" fmla="*/ 287 w 327"/>
                <a:gd name="T53" fmla="*/ 63 h 119"/>
                <a:gd name="T54" fmla="*/ 271 w 327"/>
                <a:gd name="T55" fmla="*/ 55 h 119"/>
                <a:gd name="T56" fmla="*/ 255 w 327"/>
                <a:gd name="T57" fmla="*/ 47 h 119"/>
                <a:gd name="T58" fmla="*/ 238 w 327"/>
                <a:gd name="T59" fmla="*/ 40 h 119"/>
                <a:gd name="T60" fmla="*/ 219 w 327"/>
                <a:gd name="T61" fmla="*/ 33 h 119"/>
                <a:gd name="T62" fmla="*/ 201 w 327"/>
                <a:gd name="T63" fmla="*/ 26 h 119"/>
                <a:gd name="T64" fmla="*/ 183 w 327"/>
                <a:gd name="T65" fmla="*/ 22 h 119"/>
                <a:gd name="T66" fmla="*/ 163 w 327"/>
                <a:gd name="T67" fmla="*/ 16 h 119"/>
                <a:gd name="T68" fmla="*/ 144 w 327"/>
                <a:gd name="T69" fmla="*/ 13 h 119"/>
                <a:gd name="T70" fmla="*/ 124 w 327"/>
                <a:gd name="T71" fmla="*/ 8 h 119"/>
                <a:gd name="T72" fmla="*/ 104 w 327"/>
                <a:gd name="T73" fmla="*/ 6 h 119"/>
                <a:gd name="T74" fmla="*/ 83 w 327"/>
                <a:gd name="T75" fmla="*/ 3 h 119"/>
                <a:gd name="T76" fmla="*/ 63 w 327"/>
                <a:gd name="T77" fmla="*/ 1 h 119"/>
                <a:gd name="T78" fmla="*/ 42 w 327"/>
                <a:gd name="T79" fmla="*/ 0 h 119"/>
                <a:gd name="T80" fmla="*/ 21 w 327"/>
                <a:gd name="T81" fmla="*/ 0 h 119"/>
                <a:gd name="T82" fmla="*/ 13 w 327"/>
                <a:gd name="T83" fmla="*/ 1 h 119"/>
                <a:gd name="T84" fmla="*/ 6 w 327"/>
                <a:gd name="T85" fmla="*/ 6 h 119"/>
                <a:gd name="T86" fmla="*/ 2 w 327"/>
                <a:gd name="T87" fmla="*/ 13 h 119"/>
                <a:gd name="T88" fmla="*/ 0 w 327"/>
                <a:gd name="T89" fmla="*/ 21 h 119"/>
                <a:gd name="T90" fmla="*/ 2 w 327"/>
                <a:gd name="T91" fmla="*/ 29 h 119"/>
                <a:gd name="T92" fmla="*/ 6 w 327"/>
                <a:gd name="T93" fmla="*/ 36 h 119"/>
                <a:gd name="T94" fmla="*/ 13 w 327"/>
                <a:gd name="T95" fmla="*/ 40 h 119"/>
                <a:gd name="T96" fmla="*/ 21 w 327"/>
                <a:gd name="T97" fmla="*/ 4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" h="119">
                  <a:moveTo>
                    <a:pt x="21" y="41"/>
                  </a:moveTo>
                  <a:lnTo>
                    <a:pt x="41" y="41"/>
                  </a:lnTo>
                  <a:lnTo>
                    <a:pt x="60" y="43"/>
                  </a:lnTo>
                  <a:lnTo>
                    <a:pt x="79" y="44"/>
                  </a:lnTo>
                  <a:lnTo>
                    <a:pt x="97" y="46"/>
                  </a:lnTo>
                  <a:lnTo>
                    <a:pt x="117" y="49"/>
                  </a:lnTo>
                  <a:lnTo>
                    <a:pt x="134" y="52"/>
                  </a:lnTo>
                  <a:lnTo>
                    <a:pt x="153" y="56"/>
                  </a:lnTo>
                  <a:lnTo>
                    <a:pt x="170" y="61"/>
                  </a:lnTo>
                  <a:lnTo>
                    <a:pt x="187" y="66"/>
                  </a:lnTo>
                  <a:lnTo>
                    <a:pt x="204" y="71"/>
                  </a:lnTo>
                  <a:lnTo>
                    <a:pt x="221" y="77"/>
                  </a:lnTo>
                  <a:lnTo>
                    <a:pt x="237" y="84"/>
                  </a:lnTo>
                  <a:lnTo>
                    <a:pt x="252" y="91"/>
                  </a:lnTo>
                  <a:lnTo>
                    <a:pt x="267" y="98"/>
                  </a:lnTo>
                  <a:lnTo>
                    <a:pt x="280" y="107"/>
                  </a:lnTo>
                  <a:lnTo>
                    <a:pt x="294" y="115"/>
                  </a:lnTo>
                  <a:lnTo>
                    <a:pt x="302" y="119"/>
                  </a:lnTo>
                  <a:lnTo>
                    <a:pt x="310" y="119"/>
                  </a:lnTo>
                  <a:lnTo>
                    <a:pt x="317" y="116"/>
                  </a:lnTo>
                  <a:lnTo>
                    <a:pt x="323" y="111"/>
                  </a:lnTo>
                  <a:lnTo>
                    <a:pt x="327" y="102"/>
                  </a:lnTo>
                  <a:lnTo>
                    <a:pt x="327" y="94"/>
                  </a:lnTo>
                  <a:lnTo>
                    <a:pt x="323" y="88"/>
                  </a:lnTo>
                  <a:lnTo>
                    <a:pt x="317" y="82"/>
                  </a:lnTo>
                  <a:lnTo>
                    <a:pt x="302" y="73"/>
                  </a:lnTo>
                  <a:lnTo>
                    <a:pt x="287" y="63"/>
                  </a:lnTo>
                  <a:lnTo>
                    <a:pt x="271" y="55"/>
                  </a:lnTo>
                  <a:lnTo>
                    <a:pt x="255" y="47"/>
                  </a:lnTo>
                  <a:lnTo>
                    <a:pt x="238" y="40"/>
                  </a:lnTo>
                  <a:lnTo>
                    <a:pt x="219" y="33"/>
                  </a:lnTo>
                  <a:lnTo>
                    <a:pt x="201" y="26"/>
                  </a:lnTo>
                  <a:lnTo>
                    <a:pt x="183" y="22"/>
                  </a:lnTo>
                  <a:lnTo>
                    <a:pt x="163" y="16"/>
                  </a:lnTo>
                  <a:lnTo>
                    <a:pt x="144" y="13"/>
                  </a:lnTo>
                  <a:lnTo>
                    <a:pt x="124" y="8"/>
                  </a:lnTo>
                  <a:lnTo>
                    <a:pt x="104" y="6"/>
                  </a:lnTo>
                  <a:lnTo>
                    <a:pt x="83" y="3"/>
                  </a:lnTo>
                  <a:lnTo>
                    <a:pt x="63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0"/>
                  </a:lnTo>
                  <a:lnTo>
                    <a:pt x="2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1708150" y="1031875"/>
              <a:ext cx="49212" cy="65088"/>
            </a:xfrm>
            <a:custGeom>
              <a:avLst/>
              <a:gdLst>
                <a:gd name="T0" fmla="*/ 24 w 62"/>
                <a:gd name="T1" fmla="*/ 83 h 83"/>
                <a:gd name="T2" fmla="*/ 28 w 62"/>
                <a:gd name="T3" fmla="*/ 81 h 83"/>
                <a:gd name="T4" fmla="*/ 33 w 62"/>
                <a:gd name="T5" fmla="*/ 81 h 83"/>
                <a:gd name="T6" fmla="*/ 38 w 62"/>
                <a:gd name="T7" fmla="*/ 80 h 83"/>
                <a:gd name="T8" fmla="*/ 43 w 62"/>
                <a:gd name="T9" fmla="*/ 79 h 83"/>
                <a:gd name="T10" fmla="*/ 48 w 62"/>
                <a:gd name="T11" fmla="*/ 78 h 83"/>
                <a:gd name="T12" fmla="*/ 53 w 62"/>
                <a:gd name="T13" fmla="*/ 78 h 83"/>
                <a:gd name="T14" fmla="*/ 57 w 62"/>
                <a:gd name="T15" fmla="*/ 77 h 83"/>
                <a:gd name="T16" fmla="*/ 62 w 62"/>
                <a:gd name="T17" fmla="*/ 77 h 83"/>
                <a:gd name="T18" fmla="*/ 55 w 62"/>
                <a:gd name="T19" fmla="*/ 66 h 83"/>
                <a:gd name="T20" fmla="*/ 49 w 62"/>
                <a:gd name="T21" fmla="*/ 56 h 83"/>
                <a:gd name="T22" fmla="*/ 43 w 62"/>
                <a:gd name="T23" fmla="*/ 46 h 83"/>
                <a:gd name="T24" fmla="*/ 38 w 62"/>
                <a:gd name="T25" fmla="*/ 35 h 83"/>
                <a:gd name="T26" fmla="*/ 32 w 62"/>
                <a:gd name="T27" fmla="*/ 26 h 83"/>
                <a:gd name="T28" fmla="*/ 26 w 62"/>
                <a:gd name="T29" fmla="*/ 17 h 83"/>
                <a:gd name="T30" fmla="*/ 21 w 62"/>
                <a:gd name="T31" fmla="*/ 8 h 83"/>
                <a:gd name="T32" fmla="*/ 16 w 62"/>
                <a:gd name="T33" fmla="*/ 0 h 83"/>
                <a:gd name="T34" fmla="*/ 12 w 62"/>
                <a:gd name="T35" fmla="*/ 1 h 83"/>
                <a:gd name="T36" fmla="*/ 8 w 62"/>
                <a:gd name="T37" fmla="*/ 1 h 83"/>
                <a:gd name="T38" fmla="*/ 4 w 62"/>
                <a:gd name="T39" fmla="*/ 1 h 83"/>
                <a:gd name="T40" fmla="*/ 0 w 62"/>
                <a:gd name="T41" fmla="*/ 2 h 83"/>
                <a:gd name="T42" fmla="*/ 24 w 62"/>
                <a:gd name="T4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83">
                  <a:moveTo>
                    <a:pt x="24" y="83"/>
                  </a:moveTo>
                  <a:lnTo>
                    <a:pt x="28" y="81"/>
                  </a:lnTo>
                  <a:lnTo>
                    <a:pt x="33" y="81"/>
                  </a:lnTo>
                  <a:lnTo>
                    <a:pt x="38" y="80"/>
                  </a:lnTo>
                  <a:lnTo>
                    <a:pt x="43" y="79"/>
                  </a:lnTo>
                  <a:lnTo>
                    <a:pt x="48" y="78"/>
                  </a:lnTo>
                  <a:lnTo>
                    <a:pt x="53" y="78"/>
                  </a:lnTo>
                  <a:lnTo>
                    <a:pt x="57" y="77"/>
                  </a:lnTo>
                  <a:lnTo>
                    <a:pt x="62" y="77"/>
                  </a:lnTo>
                  <a:lnTo>
                    <a:pt x="55" y="66"/>
                  </a:lnTo>
                  <a:lnTo>
                    <a:pt x="49" y="56"/>
                  </a:lnTo>
                  <a:lnTo>
                    <a:pt x="43" y="46"/>
                  </a:lnTo>
                  <a:lnTo>
                    <a:pt x="38" y="35"/>
                  </a:lnTo>
                  <a:lnTo>
                    <a:pt x="32" y="26"/>
                  </a:lnTo>
                  <a:lnTo>
                    <a:pt x="26" y="17"/>
                  </a:lnTo>
                  <a:lnTo>
                    <a:pt x="21" y="8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2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1217613" y="1025525"/>
              <a:ext cx="47625" cy="66675"/>
            </a:xfrm>
            <a:custGeom>
              <a:avLst/>
              <a:gdLst>
                <a:gd name="T0" fmla="*/ 60 w 60"/>
                <a:gd name="T1" fmla="*/ 84 h 84"/>
                <a:gd name="T2" fmla="*/ 54 w 60"/>
                <a:gd name="T3" fmla="*/ 1 h 84"/>
                <a:gd name="T4" fmla="*/ 48 w 60"/>
                <a:gd name="T5" fmla="*/ 0 h 84"/>
                <a:gd name="T6" fmla="*/ 44 w 60"/>
                <a:gd name="T7" fmla="*/ 0 h 84"/>
                <a:gd name="T8" fmla="*/ 38 w 60"/>
                <a:gd name="T9" fmla="*/ 0 h 84"/>
                <a:gd name="T10" fmla="*/ 32 w 60"/>
                <a:gd name="T11" fmla="*/ 0 h 84"/>
                <a:gd name="T12" fmla="*/ 0 w 60"/>
                <a:gd name="T13" fmla="*/ 81 h 84"/>
                <a:gd name="T14" fmla="*/ 0 w 60"/>
                <a:gd name="T15" fmla="*/ 81 h 84"/>
                <a:gd name="T16" fmla="*/ 1 w 60"/>
                <a:gd name="T17" fmla="*/ 81 h 84"/>
                <a:gd name="T18" fmla="*/ 1 w 60"/>
                <a:gd name="T19" fmla="*/ 81 h 84"/>
                <a:gd name="T20" fmla="*/ 1 w 60"/>
                <a:gd name="T21" fmla="*/ 81 h 84"/>
                <a:gd name="T22" fmla="*/ 8 w 60"/>
                <a:gd name="T23" fmla="*/ 81 h 84"/>
                <a:gd name="T24" fmla="*/ 16 w 60"/>
                <a:gd name="T25" fmla="*/ 81 h 84"/>
                <a:gd name="T26" fmla="*/ 23 w 60"/>
                <a:gd name="T27" fmla="*/ 81 h 84"/>
                <a:gd name="T28" fmla="*/ 31 w 60"/>
                <a:gd name="T29" fmla="*/ 83 h 84"/>
                <a:gd name="T30" fmla="*/ 38 w 60"/>
                <a:gd name="T31" fmla="*/ 83 h 84"/>
                <a:gd name="T32" fmla="*/ 45 w 60"/>
                <a:gd name="T33" fmla="*/ 83 h 84"/>
                <a:gd name="T34" fmla="*/ 53 w 60"/>
                <a:gd name="T35" fmla="*/ 84 h 84"/>
                <a:gd name="T36" fmla="*/ 60 w 60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4">
                  <a:moveTo>
                    <a:pt x="60" y="84"/>
                  </a:moveTo>
                  <a:lnTo>
                    <a:pt x="54" y="1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8" y="81"/>
                  </a:lnTo>
                  <a:lnTo>
                    <a:pt x="16" y="81"/>
                  </a:lnTo>
                  <a:lnTo>
                    <a:pt x="23" y="81"/>
                  </a:lnTo>
                  <a:lnTo>
                    <a:pt x="31" y="83"/>
                  </a:lnTo>
                  <a:lnTo>
                    <a:pt x="38" y="83"/>
                  </a:lnTo>
                  <a:lnTo>
                    <a:pt x="45" y="83"/>
                  </a:lnTo>
                  <a:lnTo>
                    <a:pt x="53" y="84"/>
                  </a:lnTo>
                  <a:lnTo>
                    <a:pt x="6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1096963" y="612775"/>
              <a:ext cx="827087" cy="587375"/>
            </a:xfrm>
            <a:custGeom>
              <a:avLst/>
              <a:gdLst>
                <a:gd name="T0" fmla="*/ 963 w 1041"/>
                <a:gd name="T1" fmla="*/ 5 h 741"/>
                <a:gd name="T2" fmla="*/ 901 w 1041"/>
                <a:gd name="T3" fmla="*/ 0 h 741"/>
                <a:gd name="T4" fmla="*/ 803 w 1041"/>
                <a:gd name="T5" fmla="*/ 6 h 741"/>
                <a:gd name="T6" fmla="*/ 699 w 1041"/>
                <a:gd name="T7" fmla="*/ 29 h 741"/>
                <a:gd name="T8" fmla="*/ 608 w 1041"/>
                <a:gd name="T9" fmla="*/ 68 h 741"/>
                <a:gd name="T10" fmla="*/ 535 w 1041"/>
                <a:gd name="T11" fmla="*/ 121 h 741"/>
                <a:gd name="T12" fmla="*/ 470 w 1041"/>
                <a:gd name="T13" fmla="*/ 92 h 741"/>
                <a:gd name="T14" fmla="*/ 388 w 1041"/>
                <a:gd name="T15" fmla="*/ 46 h 741"/>
                <a:gd name="T16" fmla="*/ 290 w 1041"/>
                <a:gd name="T17" fmla="*/ 15 h 741"/>
                <a:gd name="T18" fmla="*/ 182 w 1041"/>
                <a:gd name="T19" fmla="*/ 1 h 741"/>
                <a:gd name="T20" fmla="*/ 107 w 1041"/>
                <a:gd name="T21" fmla="*/ 1 h 741"/>
                <a:gd name="T22" fmla="*/ 48 w 1041"/>
                <a:gd name="T23" fmla="*/ 9 h 741"/>
                <a:gd name="T24" fmla="*/ 0 w 1041"/>
                <a:gd name="T25" fmla="*/ 563 h 741"/>
                <a:gd name="T26" fmla="*/ 63 w 1041"/>
                <a:gd name="T27" fmla="*/ 728 h 741"/>
                <a:gd name="T28" fmla="*/ 91 w 1041"/>
                <a:gd name="T29" fmla="*/ 725 h 741"/>
                <a:gd name="T30" fmla="*/ 131 w 1041"/>
                <a:gd name="T31" fmla="*/ 638 h 741"/>
                <a:gd name="T32" fmla="*/ 103 w 1041"/>
                <a:gd name="T33" fmla="*/ 640 h 741"/>
                <a:gd name="T34" fmla="*/ 83 w 1041"/>
                <a:gd name="T35" fmla="*/ 607 h 741"/>
                <a:gd name="T36" fmla="*/ 116 w 1041"/>
                <a:gd name="T37" fmla="*/ 604 h 741"/>
                <a:gd name="T38" fmla="*/ 152 w 1041"/>
                <a:gd name="T39" fmla="*/ 602 h 741"/>
                <a:gd name="T40" fmla="*/ 145 w 1041"/>
                <a:gd name="T41" fmla="*/ 520 h 741"/>
                <a:gd name="T42" fmla="*/ 96 w 1041"/>
                <a:gd name="T43" fmla="*/ 523 h 741"/>
                <a:gd name="T44" fmla="*/ 100 w 1041"/>
                <a:gd name="T45" fmla="*/ 85 h 741"/>
                <a:gd name="T46" fmla="*/ 135 w 1041"/>
                <a:gd name="T47" fmla="*/ 83 h 741"/>
                <a:gd name="T48" fmla="*/ 209 w 1041"/>
                <a:gd name="T49" fmla="*/ 85 h 741"/>
                <a:gd name="T50" fmla="*/ 311 w 1041"/>
                <a:gd name="T51" fmla="*/ 106 h 741"/>
                <a:gd name="T52" fmla="*/ 399 w 1041"/>
                <a:gd name="T53" fmla="*/ 143 h 741"/>
                <a:gd name="T54" fmla="*/ 462 w 1041"/>
                <a:gd name="T55" fmla="*/ 195 h 741"/>
                <a:gd name="T56" fmla="*/ 556 w 1041"/>
                <a:gd name="T57" fmla="*/ 225 h 741"/>
                <a:gd name="T58" fmla="*/ 607 w 1041"/>
                <a:gd name="T59" fmla="*/ 167 h 741"/>
                <a:gd name="T60" fmla="*/ 683 w 1041"/>
                <a:gd name="T61" fmla="*/ 122 h 741"/>
                <a:gd name="T62" fmla="*/ 779 w 1041"/>
                <a:gd name="T63" fmla="*/ 93 h 741"/>
                <a:gd name="T64" fmla="*/ 886 w 1041"/>
                <a:gd name="T65" fmla="*/ 83 h 741"/>
                <a:gd name="T66" fmla="*/ 923 w 1041"/>
                <a:gd name="T67" fmla="*/ 84 h 741"/>
                <a:gd name="T68" fmla="*/ 959 w 1041"/>
                <a:gd name="T69" fmla="*/ 88 h 741"/>
                <a:gd name="T70" fmla="*/ 932 w 1041"/>
                <a:gd name="T71" fmla="*/ 521 h 741"/>
                <a:gd name="T72" fmla="*/ 895 w 1041"/>
                <a:gd name="T73" fmla="*/ 520 h 741"/>
                <a:gd name="T74" fmla="*/ 848 w 1041"/>
                <a:gd name="T75" fmla="*/ 521 h 741"/>
                <a:gd name="T76" fmla="*/ 798 w 1041"/>
                <a:gd name="T77" fmla="*/ 525 h 741"/>
                <a:gd name="T78" fmla="*/ 802 w 1041"/>
                <a:gd name="T79" fmla="*/ 554 h 741"/>
                <a:gd name="T80" fmla="*/ 825 w 1041"/>
                <a:gd name="T81" fmla="*/ 594 h 741"/>
                <a:gd name="T82" fmla="*/ 879 w 1041"/>
                <a:gd name="T83" fmla="*/ 602 h 741"/>
                <a:gd name="T84" fmla="*/ 942 w 1041"/>
                <a:gd name="T85" fmla="*/ 605 h 741"/>
                <a:gd name="T86" fmla="*/ 941 w 1041"/>
                <a:gd name="T87" fmla="*/ 640 h 741"/>
                <a:gd name="T88" fmla="*/ 904 w 1041"/>
                <a:gd name="T89" fmla="*/ 638 h 741"/>
                <a:gd name="T90" fmla="*/ 870 w 1041"/>
                <a:gd name="T91" fmla="*/ 638 h 741"/>
                <a:gd name="T92" fmla="*/ 865 w 1041"/>
                <a:gd name="T93" fmla="*/ 660 h 741"/>
                <a:gd name="T94" fmla="*/ 889 w 1041"/>
                <a:gd name="T95" fmla="*/ 702 h 741"/>
                <a:gd name="T96" fmla="*/ 924 w 1041"/>
                <a:gd name="T97" fmla="*/ 722 h 741"/>
                <a:gd name="T98" fmla="*/ 970 w 1041"/>
                <a:gd name="T99" fmla="*/ 727 h 741"/>
                <a:gd name="T100" fmla="*/ 1041 w 1041"/>
                <a:gd name="T101" fmla="*/ 1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1" h="741">
                  <a:moveTo>
                    <a:pt x="1008" y="12"/>
                  </a:moveTo>
                  <a:lnTo>
                    <a:pt x="993" y="9"/>
                  </a:lnTo>
                  <a:lnTo>
                    <a:pt x="978" y="6"/>
                  </a:lnTo>
                  <a:lnTo>
                    <a:pt x="963" y="5"/>
                  </a:lnTo>
                  <a:lnTo>
                    <a:pt x="948" y="2"/>
                  </a:lnTo>
                  <a:lnTo>
                    <a:pt x="932" y="1"/>
                  </a:lnTo>
                  <a:lnTo>
                    <a:pt x="917" y="1"/>
                  </a:lnTo>
                  <a:lnTo>
                    <a:pt x="901" y="0"/>
                  </a:lnTo>
                  <a:lnTo>
                    <a:pt x="886" y="0"/>
                  </a:lnTo>
                  <a:lnTo>
                    <a:pt x="858" y="1"/>
                  </a:lnTo>
                  <a:lnTo>
                    <a:pt x="830" y="2"/>
                  </a:lnTo>
                  <a:lnTo>
                    <a:pt x="803" y="6"/>
                  </a:lnTo>
                  <a:lnTo>
                    <a:pt x="775" y="9"/>
                  </a:lnTo>
                  <a:lnTo>
                    <a:pt x="750" y="15"/>
                  </a:lnTo>
                  <a:lnTo>
                    <a:pt x="724" y="21"/>
                  </a:lnTo>
                  <a:lnTo>
                    <a:pt x="699" y="29"/>
                  </a:lnTo>
                  <a:lnTo>
                    <a:pt x="675" y="37"/>
                  </a:lnTo>
                  <a:lnTo>
                    <a:pt x="652" y="46"/>
                  </a:lnTo>
                  <a:lnTo>
                    <a:pt x="630" y="56"/>
                  </a:lnTo>
                  <a:lnTo>
                    <a:pt x="608" y="68"/>
                  </a:lnTo>
                  <a:lnTo>
                    <a:pt x="589" y="79"/>
                  </a:lnTo>
                  <a:lnTo>
                    <a:pt x="569" y="92"/>
                  </a:lnTo>
                  <a:lnTo>
                    <a:pt x="552" y="106"/>
                  </a:lnTo>
                  <a:lnTo>
                    <a:pt x="535" y="121"/>
                  </a:lnTo>
                  <a:lnTo>
                    <a:pt x="520" y="136"/>
                  </a:lnTo>
                  <a:lnTo>
                    <a:pt x="505" y="121"/>
                  </a:lnTo>
                  <a:lnTo>
                    <a:pt x="488" y="106"/>
                  </a:lnTo>
                  <a:lnTo>
                    <a:pt x="470" y="92"/>
                  </a:lnTo>
                  <a:lnTo>
                    <a:pt x="452" y="79"/>
                  </a:lnTo>
                  <a:lnTo>
                    <a:pt x="432" y="68"/>
                  </a:lnTo>
                  <a:lnTo>
                    <a:pt x="410" y="56"/>
                  </a:lnTo>
                  <a:lnTo>
                    <a:pt x="388" y="46"/>
                  </a:lnTo>
                  <a:lnTo>
                    <a:pt x="365" y="37"/>
                  </a:lnTo>
                  <a:lnTo>
                    <a:pt x="341" y="29"/>
                  </a:lnTo>
                  <a:lnTo>
                    <a:pt x="316" y="21"/>
                  </a:lnTo>
                  <a:lnTo>
                    <a:pt x="290" y="15"/>
                  </a:lnTo>
                  <a:lnTo>
                    <a:pt x="264" y="9"/>
                  </a:lnTo>
                  <a:lnTo>
                    <a:pt x="237" y="6"/>
                  </a:lnTo>
                  <a:lnTo>
                    <a:pt x="210" y="2"/>
                  </a:lnTo>
                  <a:lnTo>
                    <a:pt x="182" y="1"/>
                  </a:lnTo>
                  <a:lnTo>
                    <a:pt x="153" y="0"/>
                  </a:lnTo>
                  <a:lnTo>
                    <a:pt x="138" y="0"/>
                  </a:lnTo>
                  <a:lnTo>
                    <a:pt x="122" y="1"/>
                  </a:lnTo>
                  <a:lnTo>
                    <a:pt x="107" y="1"/>
                  </a:lnTo>
                  <a:lnTo>
                    <a:pt x="92" y="2"/>
                  </a:lnTo>
                  <a:lnTo>
                    <a:pt x="77" y="5"/>
                  </a:lnTo>
                  <a:lnTo>
                    <a:pt x="63" y="6"/>
                  </a:lnTo>
                  <a:lnTo>
                    <a:pt x="48" y="9"/>
                  </a:lnTo>
                  <a:lnTo>
                    <a:pt x="33" y="12"/>
                  </a:lnTo>
                  <a:lnTo>
                    <a:pt x="0" y="18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0" y="741"/>
                  </a:lnTo>
                  <a:lnTo>
                    <a:pt x="50" y="730"/>
                  </a:lnTo>
                  <a:lnTo>
                    <a:pt x="56" y="729"/>
                  </a:lnTo>
                  <a:lnTo>
                    <a:pt x="63" y="728"/>
                  </a:lnTo>
                  <a:lnTo>
                    <a:pt x="70" y="727"/>
                  </a:lnTo>
                  <a:lnTo>
                    <a:pt x="77" y="726"/>
                  </a:lnTo>
                  <a:lnTo>
                    <a:pt x="84" y="726"/>
                  </a:lnTo>
                  <a:lnTo>
                    <a:pt x="91" y="725"/>
                  </a:lnTo>
                  <a:lnTo>
                    <a:pt x="98" y="723"/>
                  </a:lnTo>
                  <a:lnTo>
                    <a:pt x="105" y="723"/>
                  </a:lnTo>
                  <a:lnTo>
                    <a:pt x="138" y="638"/>
                  </a:lnTo>
                  <a:lnTo>
                    <a:pt x="131" y="638"/>
                  </a:lnTo>
                  <a:lnTo>
                    <a:pt x="123" y="639"/>
                  </a:lnTo>
                  <a:lnTo>
                    <a:pt x="116" y="639"/>
                  </a:lnTo>
                  <a:lnTo>
                    <a:pt x="109" y="639"/>
                  </a:lnTo>
                  <a:lnTo>
                    <a:pt x="103" y="640"/>
                  </a:lnTo>
                  <a:lnTo>
                    <a:pt x="96" y="640"/>
                  </a:lnTo>
                  <a:lnTo>
                    <a:pt x="90" y="642"/>
                  </a:lnTo>
                  <a:lnTo>
                    <a:pt x="83" y="642"/>
                  </a:lnTo>
                  <a:lnTo>
                    <a:pt x="83" y="607"/>
                  </a:lnTo>
                  <a:lnTo>
                    <a:pt x="91" y="606"/>
                  </a:lnTo>
                  <a:lnTo>
                    <a:pt x="99" y="605"/>
                  </a:lnTo>
                  <a:lnTo>
                    <a:pt x="108" y="604"/>
                  </a:lnTo>
                  <a:lnTo>
                    <a:pt x="116" y="604"/>
                  </a:lnTo>
                  <a:lnTo>
                    <a:pt x="126" y="602"/>
                  </a:lnTo>
                  <a:lnTo>
                    <a:pt x="134" y="602"/>
                  </a:lnTo>
                  <a:lnTo>
                    <a:pt x="143" y="602"/>
                  </a:lnTo>
                  <a:lnTo>
                    <a:pt x="152" y="602"/>
                  </a:lnTo>
                  <a:lnTo>
                    <a:pt x="184" y="521"/>
                  </a:lnTo>
                  <a:lnTo>
                    <a:pt x="172" y="520"/>
                  </a:lnTo>
                  <a:lnTo>
                    <a:pt x="159" y="520"/>
                  </a:lnTo>
                  <a:lnTo>
                    <a:pt x="145" y="520"/>
                  </a:lnTo>
                  <a:lnTo>
                    <a:pt x="132" y="520"/>
                  </a:lnTo>
                  <a:lnTo>
                    <a:pt x="120" y="521"/>
                  </a:lnTo>
                  <a:lnTo>
                    <a:pt x="107" y="522"/>
                  </a:lnTo>
                  <a:lnTo>
                    <a:pt x="96" y="523"/>
                  </a:lnTo>
                  <a:lnTo>
                    <a:pt x="83" y="524"/>
                  </a:lnTo>
                  <a:lnTo>
                    <a:pt x="83" y="88"/>
                  </a:lnTo>
                  <a:lnTo>
                    <a:pt x="91" y="86"/>
                  </a:lnTo>
                  <a:lnTo>
                    <a:pt x="100" y="85"/>
                  </a:lnTo>
                  <a:lnTo>
                    <a:pt x="108" y="84"/>
                  </a:lnTo>
                  <a:lnTo>
                    <a:pt x="117" y="84"/>
                  </a:lnTo>
                  <a:lnTo>
                    <a:pt x="126" y="83"/>
                  </a:lnTo>
                  <a:lnTo>
                    <a:pt x="135" y="83"/>
                  </a:lnTo>
                  <a:lnTo>
                    <a:pt x="144" y="83"/>
                  </a:lnTo>
                  <a:lnTo>
                    <a:pt x="153" y="83"/>
                  </a:lnTo>
                  <a:lnTo>
                    <a:pt x="181" y="84"/>
                  </a:lnTo>
                  <a:lnTo>
                    <a:pt x="209" y="85"/>
                  </a:lnTo>
                  <a:lnTo>
                    <a:pt x="235" y="89"/>
                  </a:lnTo>
                  <a:lnTo>
                    <a:pt x="262" y="93"/>
                  </a:lnTo>
                  <a:lnTo>
                    <a:pt x="287" y="99"/>
                  </a:lnTo>
                  <a:lnTo>
                    <a:pt x="311" y="106"/>
                  </a:lnTo>
                  <a:lnTo>
                    <a:pt x="334" y="113"/>
                  </a:lnTo>
                  <a:lnTo>
                    <a:pt x="357" y="122"/>
                  </a:lnTo>
                  <a:lnTo>
                    <a:pt x="378" y="132"/>
                  </a:lnTo>
                  <a:lnTo>
                    <a:pt x="399" y="143"/>
                  </a:lnTo>
                  <a:lnTo>
                    <a:pt x="417" y="154"/>
                  </a:lnTo>
                  <a:lnTo>
                    <a:pt x="433" y="167"/>
                  </a:lnTo>
                  <a:lnTo>
                    <a:pt x="449" y="181"/>
                  </a:lnTo>
                  <a:lnTo>
                    <a:pt x="462" y="195"/>
                  </a:lnTo>
                  <a:lnTo>
                    <a:pt x="475" y="210"/>
                  </a:lnTo>
                  <a:lnTo>
                    <a:pt x="484" y="225"/>
                  </a:lnTo>
                  <a:lnTo>
                    <a:pt x="520" y="290"/>
                  </a:lnTo>
                  <a:lnTo>
                    <a:pt x="556" y="225"/>
                  </a:lnTo>
                  <a:lnTo>
                    <a:pt x="566" y="210"/>
                  </a:lnTo>
                  <a:lnTo>
                    <a:pt x="578" y="195"/>
                  </a:lnTo>
                  <a:lnTo>
                    <a:pt x="591" y="181"/>
                  </a:lnTo>
                  <a:lnTo>
                    <a:pt x="607" y="167"/>
                  </a:lnTo>
                  <a:lnTo>
                    <a:pt x="623" y="154"/>
                  </a:lnTo>
                  <a:lnTo>
                    <a:pt x="642" y="143"/>
                  </a:lnTo>
                  <a:lnTo>
                    <a:pt x="662" y="132"/>
                  </a:lnTo>
                  <a:lnTo>
                    <a:pt x="683" y="122"/>
                  </a:lnTo>
                  <a:lnTo>
                    <a:pt x="705" y="113"/>
                  </a:lnTo>
                  <a:lnTo>
                    <a:pt x="729" y="106"/>
                  </a:lnTo>
                  <a:lnTo>
                    <a:pt x="753" y="99"/>
                  </a:lnTo>
                  <a:lnTo>
                    <a:pt x="779" y="93"/>
                  </a:lnTo>
                  <a:lnTo>
                    <a:pt x="805" y="89"/>
                  </a:lnTo>
                  <a:lnTo>
                    <a:pt x="832" y="85"/>
                  </a:lnTo>
                  <a:lnTo>
                    <a:pt x="858" y="84"/>
                  </a:lnTo>
                  <a:lnTo>
                    <a:pt x="886" y="83"/>
                  </a:lnTo>
                  <a:lnTo>
                    <a:pt x="895" y="83"/>
                  </a:lnTo>
                  <a:lnTo>
                    <a:pt x="904" y="83"/>
                  </a:lnTo>
                  <a:lnTo>
                    <a:pt x="914" y="83"/>
                  </a:lnTo>
                  <a:lnTo>
                    <a:pt x="923" y="84"/>
                  </a:lnTo>
                  <a:lnTo>
                    <a:pt x="932" y="84"/>
                  </a:lnTo>
                  <a:lnTo>
                    <a:pt x="941" y="85"/>
                  </a:lnTo>
                  <a:lnTo>
                    <a:pt x="949" y="86"/>
                  </a:lnTo>
                  <a:lnTo>
                    <a:pt x="959" y="88"/>
                  </a:lnTo>
                  <a:lnTo>
                    <a:pt x="959" y="524"/>
                  </a:lnTo>
                  <a:lnTo>
                    <a:pt x="949" y="523"/>
                  </a:lnTo>
                  <a:lnTo>
                    <a:pt x="941" y="522"/>
                  </a:lnTo>
                  <a:lnTo>
                    <a:pt x="932" y="521"/>
                  </a:lnTo>
                  <a:lnTo>
                    <a:pt x="923" y="521"/>
                  </a:lnTo>
                  <a:lnTo>
                    <a:pt x="914" y="520"/>
                  </a:lnTo>
                  <a:lnTo>
                    <a:pt x="904" y="520"/>
                  </a:lnTo>
                  <a:lnTo>
                    <a:pt x="895" y="520"/>
                  </a:lnTo>
                  <a:lnTo>
                    <a:pt x="886" y="520"/>
                  </a:lnTo>
                  <a:lnTo>
                    <a:pt x="873" y="520"/>
                  </a:lnTo>
                  <a:lnTo>
                    <a:pt x="861" y="520"/>
                  </a:lnTo>
                  <a:lnTo>
                    <a:pt x="848" y="521"/>
                  </a:lnTo>
                  <a:lnTo>
                    <a:pt x="835" y="522"/>
                  </a:lnTo>
                  <a:lnTo>
                    <a:pt x="823" y="523"/>
                  </a:lnTo>
                  <a:lnTo>
                    <a:pt x="810" y="524"/>
                  </a:lnTo>
                  <a:lnTo>
                    <a:pt x="798" y="525"/>
                  </a:lnTo>
                  <a:lnTo>
                    <a:pt x="786" y="528"/>
                  </a:lnTo>
                  <a:lnTo>
                    <a:pt x="791" y="536"/>
                  </a:lnTo>
                  <a:lnTo>
                    <a:pt x="796" y="545"/>
                  </a:lnTo>
                  <a:lnTo>
                    <a:pt x="802" y="554"/>
                  </a:lnTo>
                  <a:lnTo>
                    <a:pt x="808" y="563"/>
                  </a:lnTo>
                  <a:lnTo>
                    <a:pt x="813" y="574"/>
                  </a:lnTo>
                  <a:lnTo>
                    <a:pt x="819" y="584"/>
                  </a:lnTo>
                  <a:lnTo>
                    <a:pt x="825" y="594"/>
                  </a:lnTo>
                  <a:lnTo>
                    <a:pt x="832" y="605"/>
                  </a:lnTo>
                  <a:lnTo>
                    <a:pt x="848" y="604"/>
                  </a:lnTo>
                  <a:lnTo>
                    <a:pt x="863" y="602"/>
                  </a:lnTo>
                  <a:lnTo>
                    <a:pt x="879" y="602"/>
                  </a:lnTo>
                  <a:lnTo>
                    <a:pt x="895" y="602"/>
                  </a:lnTo>
                  <a:lnTo>
                    <a:pt x="911" y="602"/>
                  </a:lnTo>
                  <a:lnTo>
                    <a:pt x="927" y="604"/>
                  </a:lnTo>
                  <a:lnTo>
                    <a:pt x="942" y="605"/>
                  </a:lnTo>
                  <a:lnTo>
                    <a:pt x="959" y="607"/>
                  </a:lnTo>
                  <a:lnTo>
                    <a:pt x="959" y="642"/>
                  </a:lnTo>
                  <a:lnTo>
                    <a:pt x="949" y="640"/>
                  </a:lnTo>
                  <a:lnTo>
                    <a:pt x="941" y="640"/>
                  </a:lnTo>
                  <a:lnTo>
                    <a:pt x="932" y="639"/>
                  </a:lnTo>
                  <a:lnTo>
                    <a:pt x="923" y="639"/>
                  </a:lnTo>
                  <a:lnTo>
                    <a:pt x="914" y="638"/>
                  </a:lnTo>
                  <a:lnTo>
                    <a:pt x="904" y="638"/>
                  </a:lnTo>
                  <a:lnTo>
                    <a:pt x="895" y="638"/>
                  </a:lnTo>
                  <a:lnTo>
                    <a:pt x="886" y="638"/>
                  </a:lnTo>
                  <a:lnTo>
                    <a:pt x="878" y="638"/>
                  </a:lnTo>
                  <a:lnTo>
                    <a:pt x="870" y="638"/>
                  </a:lnTo>
                  <a:lnTo>
                    <a:pt x="861" y="638"/>
                  </a:lnTo>
                  <a:lnTo>
                    <a:pt x="853" y="639"/>
                  </a:lnTo>
                  <a:lnTo>
                    <a:pt x="858" y="650"/>
                  </a:lnTo>
                  <a:lnTo>
                    <a:pt x="865" y="660"/>
                  </a:lnTo>
                  <a:lnTo>
                    <a:pt x="871" y="670"/>
                  </a:lnTo>
                  <a:lnTo>
                    <a:pt x="877" y="681"/>
                  </a:lnTo>
                  <a:lnTo>
                    <a:pt x="882" y="691"/>
                  </a:lnTo>
                  <a:lnTo>
                    <a:pt x="889" y="702"/>
                  </a:lnTo>
                  <a:lnTo>
                    <a:pt x="895" y="711"/>
                  </a:lnTo>
                  <a:lnTo>
                    <a:pt x="901" y="721"/>
                  </a:lnTo>
                  <a:lnTo>
                    <a:pt x="912" y="721"/>
                  </a:lnTo>
                  <a:lnTo>
                    <a:pt x="924" y="722"/>
                  </a:lnTo>
                  <a:lnTo>
                    <a:pt x="935" y="723"/>
                  </a:lnTo>
                  <a:lnTo>
                    <a:pt x="947" y="723"/>
                  </a:lnTo>
                  <a:lnTo>
                    <a:pt x="959" y="726"/>
                  </a:lnTo>
                  <a:lnTo>
                    <a:pt x="970" y="727"/>
                  </a:lnTo>
                  <a:lnTo>
                    <a:pt x="982" y="728"/>
                  </a:lnTo>
                  <a:lnTo>
                    <a:pt x="992" y="730"/>
                  </a:lnTo>
                  <a:lnTo>
                    <a:pt x="1041" y="741"/>
                  </a:lnTo>
                  <a:lnTo>
                    <a:pt x="1041" y="18"/>
                  </a:lnTo>
                  <a:lnTo>
                    <a:pt x="100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1179513" y="1119188"/>
              <a:ext cx="90487" cy="68263"/>
            </a:xfrm>
            <a:custGeom>
              <a:avLst/>
              <a:gdLst>
                <a:gd name="T0" fmla="*/ 33 w 114"/>
                <a:gd name="T1" fmla="*/ 0 h 87"/>
                <a:gd name="T2" fmla="*/ 0 w 114"/>
                <a:gd name="T3" fmla="*/ 85 h 87"/>
                <a:gd name="T4" fmla="*/ 14 w 114"/>
                <a:gd name="T5" fmla="*/ 84 h 87"/>
                <a:gd name="T6" fmla="*/ 29 w 114"/>
                <a:gd name="T7" fmla="*/ 83 h 87"/>
                <a:gd name="T8" fmla="*/ 42 w 114"/>
                <a:gd name="T9" fmla="*/ 83 h 87"/>
                <a:gd name="T10" fmla="*/ 57 w 114"/>
                <a:gd name="T11" fmla="*/ 83 h 87"/>
                <a:gd name="T12" fmla="*/ 71 w 114"/>
                <a:gd name="T13" fmla="*/ 83 h 87"/>
                <a:gd name="T14" fmla="*/ 86 w 114"/>
                <a:gd name="T15" fmla="*/ 84 h 87"/>
                <a:gd name="T16" fmla="*/ 100 w 114"/>
                <a:gd name="T17" fmla="*/ 85 h 87"/>
                <a:gd name="T18" fmla="*/ 114 w 114"/>
                <a:gd name="T19" fmla="*/ 87 h 87"/>
                <a:gd name="T20" fmla="*/ 108 w 114"/>
                <a:gd name="T21" fmla="*/ 4 h 87"/>
                <a:gd name="T22" fmla="*/ 99 w 114"/>
                <a:gd name="T23" fmla="*/ 2 h 87"/>
                <a:gd name="T24" fmla="*/ 90 w 114"/>
                <a:gd name="T25" fmla="*/ 2 h 87"/>
                <a:gd name="T26" fmla="*/ 80 w 114"/>
                <a:gd name="T27" fmla="*/ 1 h 87"/>
                <a:gd name="T28" fmla="*/ 71 w 114"/>
                <a:gd name="T29" fmla="*/ 1 h 87"/>
                <a:gd name="T30" fmla="*/ 62 w 114"/>
                <a:gd name="T31" fmla="*/ 0 h 87"/>
                <a:gd name="T32" fmla="*/ 52 w 114"/>
                <a:gd name="T33" fmla="*/ 0 h 87"/>
                <a:gd name="T34" fmla="*/ 42 w 114"/>
                <a:gd name="T35" fmla="*/ 0 h 87"/>
                <a:gd name="T36" fmla="*/ 33 w 114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7">
                  <a:moveTo>
                    <a:pt x="33" y="0"/>
                  </a:moveTo>
                  <a:lnTo>
                    <a:pt x="0" y="85"/>
                  </a:lnTo>
                  <a:lnTo>
                    <a:pt x="14" y="84"/>
                  </a:lnTo>
                  <a:lnTo>
                    <a:pt x="29" y="83"/>
                  </a:lnTo>
                  <a:lnTo>
                    <a:pt x="42" y="83"/>
                  </a:lnTo>
                  <a:lnTo>
                    <a:pt x="57" y="83"/>
                  </a:lnTo>
                  <a:lnTo>
                    <a:pt x="71" y="83"/>
                  </a:lnTo>
                  <a:lnTo>
                    <a:pt x="86" y="84"/>
                  </a:lnTo>
                  <a:lnTo>
                    <a:pt x="100" y="85"/>
                  </a:lnTo>
                  <a:lnTo>
                    <a:pt x="114" y="87"/>
                  </a:lnTo>
                  <a:lnTo>
                    <a:pt x="108" y="4"/>
                  </a:lnTo>
                  <a:lnTo>
                    <a:pt x="99" y="2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71" y="1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1735138" y="1120775"/>
              <a:ext cx="76200" cy="66675"/>
            </a:xfrm>
            <a:custGeom>
              <a:avLst/>
              <a:gdLst>
                <a:gd name="T0" fmla="*/ 0 w 97"/>
                <a:gd name="T1" fmla="*/ 5 h 84"/>
                <a:gd name="T2" fmla="*/ 24 w 97"/>
                <a:gd name="T3" fmla="*/ 84 h 84"/>
                <a:gd name="T4" fmla="*/ 34 w 97"/>
                <a:gd name="T5" fmla="*/ 83 h 84"/>
                <a:gd name="T6" fmla="*/ 43 w 97"/>
                <a:gd name="T7" fmla="*/ 83 h 84"/>
                <a:gd name="T8" fmla="*/ 52 w 97"/>
                <a:gd name="T9" fmla="*/ 82 h 84"/>
                <a:gd name="T10" fmla="*/ 61 w 97"/>
                <a:gd name="T11" fmla="*/ 82 h 84"/>
                <a:gd name="T12" fmla="*/ 69 w 97"/>
                <a:gd name="T13" fmla="*/ 82 h 84"/>
                <a:gd name="T14" fmla="*/ 78 w 97"/>
                <a:gd name="T15" fmla="*/ 82 h 84"/>
                <a:gd name="T16" fmla="*/ 88 w 97"/>
                <a:gd name="T17" fmla="*/ 82 h 84"/>
                <a:gd name="T18" fmla="*/ 97 w 97"/>
                <a:gd name="T19" fmla="*/ 82 h 84"/>
                <a:gd name="T20" fmla="*/ 91 w 97"/>
                <a:gd name="T21" fmla="*/ 72 h 84"/>
                <a:gd name="T22" fmla="*/ 85 w 97"/>
                <a:gd name="T23" fmla="*/ 63 h 84"/>
                <a:gd name="T24" fmla="*/ 78 w 97"/>
                <a:gd name="T25" fmla="*/ 52 h 84"/>
                <a:gd name="T26" fmla="*/ 73 w 97"/>
                <a:gd name="T27" fmla="*/ 42 h 84"/>
                <a:gd name="T28" fmla="*/ 67 w 97"/>
                <a:gd name="T29" fmla="*/ 31 h 84"/>
                <a:gd name="T30" fmla="*/ 61 w 97"/>
                <a:gd name="T31" fmla="*/ 21 h 84"/>
                <a:gd name="T32" fmla="*/ 54 w 97"/>
                <a:gd name="T33" fmla="*/ 11 h 84"/>
                <a:gd name="T34" fmla="*/ 49 w 97"/>
                <a:gd name="T35" fmla="*/ 0 h 84"/>
                <a:gd name="T36" fmla="*/ 43 w 97"/>
                <a:gd name="T37" fmla="*/ 0 h 84"/>
                <a:gd name="T38" fmla="*/ 37 w 97"/>
                <a:gd name="T39" fmla="*/ 1 h 84"/>
                <a:gd name="T40" fmla="*/ 30 w 97"/>
                <a:gd name="T41" fmla="*/ 1 h 84"/>
                <a:gd name="T42" fmla="*/ 24 w 97"/>
                <a:gd name="T43" fmla="*/ 3 h 84"/>
                <a:gd name="T44" fmla="*/ 19 w 97"/>
                <a:gd name="T45" fmla="*/ 3 h 84"/>
                <a:gd name="T46" fmla="*/ 13 w 97"/>
                <a:gd name="T47" fmla="*/ 4 h 84"/>
                <a:gd name="T48" fmla="*/ 6 w 97"/>
                <a:gd name="T49" fmla="*/ 4 h 84"/>
                <a:gd name="T50" fmla="*/ 0 w 97"/>
                <a:gd name="T51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84">
                  <a:moveTo>
                    <a:pt x="0" y="5"/>
                  </a:moveTo>
                  <a:lnTo>
                    <a:pt x="24" y="84"/>
                  </a:lnTo>
                  <a:lnTo>
                    <a:pt x="34" y="83"/>
                  </a:lnTo>
                  <a:lnTo>
                    <a:pt x="43" y="83"/>
                  </a:lnTo>
                  <a:lnTo>
                    <a:pt x="52" y="82"/>
                  </a:lnTo>
                  <a:lnTo>
                    <a:pt x="61" y="82"/>
                  </a:lnTo>
                  <a:lnTo>
                    <a:pt x="69" y="82"/>
                  </a:lnTo>
                  <a:lnTo>
                    <a:pt x="78" y="82"/>
                  </a:lnTo>
                  <a:lnTo>
                    <a:pt x="88" y="82"/>
                  </a:lnTo>
                  <a:lnTo>
                    <a:pt x="97" y="82"/>
                  </a:lnTo>
                  <a:lnTo>
                    <a:pt x="91" y="72"/>
                  </a:lnTo>
                  <a:lnTo>
                    <a:pt x="85" y="63"/>
                  </a:lnTo>
                  <a:lnTo>
                    <a:pt x="78" y="52"/>
                  </a:lnTo>
                  <a:lnTo>
                    <a:pt x="73" y="42"/>
                  </a:lnTo>
                  <a:lnTo>
                    <a:pt x="67" y="31"/>
                  </a:lnTo>
                  <a:lnTo>
                    <a:pt x="61" y="21"/>
                  </a:lnTo>
                  <a:lnTo>
                    <a:pt x="54" y="11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7" y="1"/>
                  </a:lnTo>
                  <a:lnTo>
                    <a:pt x="30" y="1"/>
                  </a:lnTo>
                  <a:lnTo>
                    <a:pt x="24" y="3"/>
                  </a:lnTo>
                  <a:lnTo>
                    <a:pt x="19" y="3"/>
                  </a:lnTo>
                  <a:lnTo>
                    <a:pt x="13" y="4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1260475" y="1027113"/>
              <a:ext cx="493712" cy="246063"/>
            </a:xfrm>
            <a:custGeom>
              <a:avLst/>
              <a:gdLst>
                <a:gd name="T0" fmla="*/ 372 w 622"/>
                <a:gd name="T1" fmla="*/ 192 h 311"/>
                <a:gd name="T2" fmla="*/ 406 w 622"/>
                <a:gd name="T3" fmla="*/ 162 h 311"/>
                <a:gd name="T4" fmla="*/ 447 w 622"/>
                <a:gd name="T5" fmla="*/ 135 h 311"/>
                <a:gd name="T6" fmla="*/ 496 w 622"/>
                <a:gd name="T7" fmla="*/ 113 h 311"/>
                <a:gd name="T8" fmla="*/ 550 w 622"/>
                <a:gd name="T9" fmla="*/ 97 h 311"/>
                <a:gd name="T10" fmla="*/ 564 w 622"/>
                <a:gd name="T11" fmla="*/ 8 h 311"/>
                <a:gd name="T12" fmla="*/ 507 w 622"/>
                <a:gd name="T13" fmla="*/ 22 h 311"/>
                <a:gd name="T14" fmla="*/ 454 w 622"/>
                <a:gd name="T15" fmla="*/ 40 h 311"/>
                <a:gd name="T16" fmla="*/ 406 w 622"/>
                <a:gd name="T17" fmla="*/ 63 h 311"/>
                <a:gd name="T18" fmla="*/ 362 w 622"/>
                <a:gd name="T19" fmla="*/ 91 h 311"/>
                <a:gd name="T20" fmla="*/ 325 w 622"/>
                <a:gd name="T21" fmla="*/ 122 h 311"/>
                <a:gd name="T22" fmla="*/ 286 w 622"/>
                <a:gd name="T23" fmla="*/ 107 h 311"/>
                <a:gd name="T24" fmla="*/ 238 w 622"/>
                <a:gd name="T25" fmla="*/ 72 h 311"/>
                <a:gd name="T26" fmla="*/ 181 w 622"/>
                <a:gd name="T27" fmla="*/ 42 h 311"/>
                <a:gd name="T28" fmla="*/ 117 w 622"/>
                <a:gd name="T29" fmla="*/ 21 h 311"/>
                <a:gd name="T30" fmla="*/ 49 w 622"/>
                <a:gd name="T31" fmla="*/ 6 h 311"/>
                <a:gd name="T32" fmla="*/ 6 w 622"/>
                <a:gd name="T33" fmla="*/ 83 h 311"/>
                <a:gd name="T34" fmla="*/ 72 w 622"/>
                <a:gd name="T35" fmla="*/ 94 h 311"/>
                <a:gd name="T36" fmla="*/ 132 w 622"/>
                <a:gd name="T37" fmla="*/ 112 h 311"/>
                <a:gd name="T38" fmla="*/ 185 w 622"/>
                <a:gd name="T39" fmla="*/ 137 h 311"/>
                <a:gd name="T40" fmla="*/ 229 w 622"/>
                <a:gd name="T41" fmla="*/ 167 h 311"/>
                <a:gd name="T42" fmla="*/ 264 w 622"/>
                <a:gd name="T43" fmla="*/ 203 h 311"/>
                <a:gd name="T44" fmla="*/ 247 w 622"/>
                <a:gd name="T45" fmla="*/ 197 h 311"/>
                <a:gd name="T46" fmla="*/ 203 w 622"/>
                <a:gd name="T47" fmla="*/ 171 h 311"/>
                <a:gd name="T48" fmla="*/ 155 w 622"/>
                <a:gd name="T49" fmla="*/ 152 h 311"/>
                <a:gd name="T50" fmla="*/ 102 w 622"/>
                <a:gd name="T51" fmla="*/ 136 h 311"/>
                <a:gd name="T52" fmla="*/ 46 w 622"/>
                <a:gd name="T53" fmla="*/ 124 h 311"/>
                <a:gd name="T54" fmla="*/ 13 w 622"/>
                <a:gd name="T55" fmla="*/ 203 h 311"/>
                <a:gd name="T56" fmla="*/ 69 w 622"/>
                <a:gd name="T57" fmla="*/ 213 h 311"/>
                <a:gd name="T58" fmla="*/ 122 w 622"/>
                <a:gd name="T59" fmla="*/ 228 h 311"/>
                <a:gd name="T60" fmla="*/ 171 w 622"/>
                <a:gd name="T61" fmla="*/ 248 h 311"/>
                <a:gd name="T62" fmla="*/ 212 w 622"/>
                <a:gd name="T63" fmla="*/ 272 h 311"/>
                <a:gd name="T64" fmla="*/ 247 w 622"/>
                <a:gd name="T65" fmla="*/ 301 h 311"/>
                <a:gd name="T66" fmla="*/ 383 w 622"/>
                <a:gd name="T67" fmla="*/ 301 h 311"/>
                <a:gd name="T68" fmla="*/ 417 w 622"/>
                <a:gd name="T69" fmla="*/ 271 h 311"/>
                <a:gd name="T70" fmla="*/ 460 w 622"/>
                <a:gd name="T71" fmla="*/ 246 h 311"/>
                <a:gd name="T72" fmla="*/ 509 w 622"/>
                <a:gd name="T73" fmla="*/ 226 h 311"/>
                <a:gd name="T74" fmla="*/ 564 w 622"/>
                <a:gd name="T75" fmla="*/ 211 h 311"/>
                <a:gd name="T76" fmla="*/ 622 w 622"/>
                <a:gd name="T77" fmla="*/ 201 h 311"/>
                <a:gd name="T78" fmla="*/ 564 w 622"/>
                <a:gd name="T79" fmla="*/ 128 h 311"/>
                <a:gd name="T80" fmla="*/ 513 w 622"/>
                <a:gd name="T81" fmla="*/ 139 h 311"/>
                <a:gd name="T82" fmla="*/ 465 w 622"/>
                <a:gd name="T83" fmla="*/ 154 h 311"/>
                <a:gd name="T84" fmla="*/ 420 w 622"/>
                <a:gd name="T85" fmla="*/ 175 h 311"/>
                <a:gd name="T86" fmla="*/ 379 w 622"/>
                <a:gd name="T87" fmla="*/ 19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2" h="311">
                  <a:moveTo>
                    <a:pt x="355" y="215"/>
                  </a:moveTo>
                  <a:lnTo>
                    <a:pt x="363" y="204"/>
                  </a:lnTo>
                  <a:lnTo>
                    <a:pt x="372" y="192"/>
                  </a:lnTo>
                  <a:lnTo>
                    <a:pt x="382" y="182"/>
                  </a:lnTo>
                  <a:lnTo>
                    <a:pt x="393" y="171"/>
                  </a:lnTo>
                  <a:lnTo>
                    <a:pt x="406" y="162"/>
                  </a:lnTo>
                  <a:lnTo>
                    <a:pt x="418" y="152"/>
                  </a:lnTo>
                  <a:lnTo>
                    <a:pt x="432" y="144"/>
                  </a:lnTo>
                  <a:lnTo>
                    <a:pt x="447" y="135"/>
                  </a:lnTo>
                  <a:lnTo>
                    <a:pt x="462" y="128"/>
                  </a:lnTo>
                  <a:lnTo>
                    <a:pt x="478" y="120"/>
                  </a:lnTo>
                  <a:lnTo>
                    <a:pt x="496" y="113"/>
                  </a:lnTo>
                  <a:lnTo>
                    <a:pt x="513" y="107"/>
                  </a:lnTo>
                  <a:lnTo>
                    <a:pt x="530" y="101"/>
                  </a:lnTo>
                  <a:lnTo>
                    <a:pt x="550" y="97"/>
                  </a:lnTo>
                  <a:lnTo>
                    <a:pt x="568" y="92"/>
                  </a:lnTo>
                  <a:lnTo>
                    <a:pt x="588" y="89"/>
                  </a:lnTo>
                  <a:lnTo>
                    <a:pt x="564" y="8"/>
                  </a:lnTo>
                  <a:lnTo>
                    <a:pt x="544" y="11"/>
                  </a:lnTo>
                  <a:lnTo>
                    <a:pt x="526" y="16"/>
                  </a:lnTo>
                  <a:lnTo>
                    <a:pt x="507" y="22"/>
                  </a:lnTo>
                  <a:lnTo>
                    <a:pt x="489" y="27"/>
                  </a:lnTo>
                  <a:lnTo>
                    <a:pt x="471" y="33"/>
                  </a:lnTo>
                  <a:lnTo>
                    <a:pt x="454" y="40"/>
                  </a:lnTo>
                  <a:lnTo>
                    <a:pt x="437" y="47"/>
                  </a:lnTo>
                  <a:lnTo>
                    <a:pt x="421" y="55"/>
                  </a:lnTo>
                  <a:lnTo>
                    <a:pt x="406" y="63"/>
                  </a:lnTo>
                  <a:lnTo>
                    <a:pt x="390" y="72"/>
                  </a:lnTo>
                  <a:lnTo>
                    <a:pt x="376" y="82"/>
                  </a:lnTo>
                  <a:lnTo>
                    <a:pt x="362" y="91"/>
                  </a:lnTo>
                  <a:lnTo>
                    <a:pt x="349" y="101"/>
                  </a:lnTo>
                  <a:lnTo>
                    <a:pt x="337" y="112"/>
                  </a:lnTo>
                  <a:lnTo>
                    <a:pt x="325" y="122"/>
                  </a:lnTo>
                  <a:lnTo>
                    <a:pt x="314" y="133"/>
                  </a:lnTo>
                  <a:lnTo>
                    <a:pt x="301" y="120"/>
                  </a:lnTo>
                  <a:lnTo>
                    <a:pt x="286" y="107"/>
                  </a:lnTo>
                  <a:lnTo>
                    <a:pt x="271" y="94"/>
                  </a:lnTo>
                  <a:lnTo>
                    <a:pt x="255" y="83"/>
                  </a:lnTo>
                  <a:lnTo>
                    <a:pt x="238" y="72"/>
                  </a:lnTo>
                  <a:lnTo>
                    <a:pt x="219" y="62"/>
                  </a:lnTo>
                  <a:lnTo>
                    <a:pt x="201" y="52"/>
                  </a:lnTo>
                  <a:lnTo>
                    <a:pt x="181" y="42"/>
                  </a:lnTo>
                  <a:lnTo>
                    <a:pt x="160" y="34"/>
                  </a:lnTo>
                  <a:lnTo>
                    <a:pt x="138" y="27"/>
                  </a:lnTo>
                  <a:lnTo>
                    <a:pt x="117" y="21"/>
                  </a:lnTo>
                  <a:lnTo>
                    <a:pt x="95" y="15"/>
                  </a:lnTo>
                  <a:lnTo>
                    <a:pt x="72" y="10"/>
                  </a:lnTo>
                  <a:lnTo>
                    <a:pt x="49" y="6"/>
                  </a:lnTo>
                  <a:lnTo>
                    <a:pt x="24" y="2"/>
                  </a:lnTo>
                  <a:lnTo>
                    <a:pt x="0" y="0"/>
                  </a:lnTo>
                  <a:lnTo>
                    <a:pt x="6" y="83"/>
                  </a:lnTo>
                  <a:lnTo>
                    <a:pt x="28" y="85"/>
                  </a:lnTo>
                  <a:lnTo>
                    <a:pt x="50" y="90"/>
                  </a:lnTo>
                  <a:lnTo>
                    <a:pt x="72" y="94"/>
                  </a:lnTo>
                  <a:lnTo>
                    <a:pt x="92" y="99"/>
                  </a:lnTo>
                  <a:lnTo>
                    <a:pt x="112" y="105"/>
                  </a:lnTo>
                  <a:lnTo>
                    <a:pt x="132" y="112"/>
                  </a:lnTo>
                  <a:lnTo>
                    <a:pt x="150" y="120"/>
                  </a:lnTo>
                  <a:lnTo>
                    <a:pt x="168" y="128"/>
                  </a:lnTo>
                  <a:lnTo>
                    <a:pt x="185" y="137"/>
                  </a:lnTo>
                  <a:lnTo>
                    <a:pt x="201" y="146"/>
                  </a:lnTo>
                  <a:lnTo>
                    <a:pt x="216" y="157"/>
                  </a:lnTo>
                  <a:lnTo>
                    <a:pt x="229" y="167"/>
                  </a:lnTo>
                  <a:lnTo>
                    <a:pt x="242" y="178"/>
                  </a:lnTo>
                  <a:lnTo>
                    <a:pt x="254" y="190"/>
                  </a:lnTo>
                  <a:lnTo>
                    <a:pt x="264" y="203"/>
                  </a:lnTo>
                  <a:lnTo>
                    <a:pt x="273" y="215"/>
                  </a:lnTo>
                  <a:lnTo>
                    <a:pt x="261" y="206"/>
                  </a:lnTo>
                  <a:lnTo>
                    <a:pt x="247" y="197"/>
                  </a:lnTo>
                  <a:lnTo>
                    <a:pt x="233" y="188"/>
                  </a:lnTo>
                  <a:lnTo>
                    <a:pt x="218" y="180"/>
                  </a:lnTo>
                  <a:lnTo>
                    <a:pt x="203" y="171"/>
                  </a:lnTo>
                  <a:lnTo>
                    <a:pt x="187" y="165"/>
                  </a:lnTo>
                  <a:lnTo>
                    <a:pt x="171" y="158"/>
                  </a:lnTo>
                  <a:lnTo>
                    <a:pt x="155" y="152"/>
                  </a:lnTo>
                  <a:lnTo>
                    <a:pt x="137" y="146"/>
                  </a:lnTo>
                  <a:lnTo>
                    <a:pt x="120" y="140"/>
                  </a:lnTo>
                  <a:lnTo>
                    <a:pt x="102" y="136"/>
                  </a:lnTo>
                  <a:lnTo>
                    <a:pt x="83" y="131"/>
                  </a:lnTo>
                  <a:lnTo>
                    <a:pt x="65" y="128"/>
                  </a:lnTo>
                  <a:lnTo>
                    <a:pt x="46" y="124"/>
                  </a:lnTo>
                  <a:lnTo>
                    <a:pt x="27" y="122"/>
                  </a:lnTo>
                  <a:lnTo>
                    <a:pt x="7" y="120"/>
                  </a:lnTo>
                  <a:lnTo>
                    <a:pt x="13" y="203"/>
                  </a:lnTo>
                  <a:lnTo>
                    <a:pt x="32" y="205"/>
                  </a:lnTo>
                  <a:lnTo>
                    <a:pt x="51" y="208"/>
                  </a:lnTo>
                  <a:lnTo>
                    <a:pt x="69" y="213"/>
                  </a:lnTo>
                  <a:lnTo>
                    <a:pt x="88" y="216"/>
                  </a:lnTo>
                  <a:lnTo>
                    <a:pt x="105" y="222"/>
                  </a:lnTo>
                  <a:lnTo>
                    <a:pt x="122" y="228"/>
                  </a:lnTo>
                  <a:lnTo>
                    <a:pt x="140" y="234"/>
                  </a:lnTo>
                  <a:lnTo>
                    <a:pt x="156" y="241"/>
                  </a:lnTo>
                  <a:lnTo>
                    <a:pt x="171" y="248"/>
                  </a:lnTo>
                  <a:lnTo>
                    <a:pt x="186" y="256"/>
                  </a:lnTo>
                  <a:lnTo>
                    <a:pt x="200" y="264"/>
                  </a:lnTo>
                  <a:lnTo>
                    <a:pt x="212" y="272"/>
                  </a:lnTo>
                  <a:lnTo>
                    <a:pt x="225" y="281"/>
                  </a:lnTo>
                  <a:lnTo>
                    <a:pt x="236" y="290"/>
                  </a:lnTo>
                  <a:lnTo>
                    <a:pt x="247" y="301"/>
                  </a:lnTo>
                  <a:lnTo>
                    <a:pt x="256" y="311"/>
                  </a:lnTo>
                  <a:lnTo>
                    <a:pt x="372" y="311"/>
                  </a:lnTo>
                  <a:lnTo>
                    <a:pt x="383" y="301"/>
                  </a:lnTo>
                  <a:lnTo>
                    <a:pt x="393" y="290"/>
                  </a:lnTo>
                  <a:lnTo>
                    <a:pt x="405" y="281"/>
                  </a:lnTo>
                  <a:lnTo>
                    <a:pt x="417" y="271"/>
                  </a:lnTo>
                  <a:lnTo>
                    <a:pt x="431" y="262"/>
                  </a:lnTo>
                  <a:lnTo>
                    <a:pt x="445" y="254"/>
                  </a:lnTo>
                  <a:lnTo>
                    <a:pt x="460" y="246"/>
                  </a:lnTo>
                  <a:lnTo>
                    <a:pt x="476" y="238"/>
                  </a:lnTo>
                  <a:lnTo>
                    <a:pt x="492" y="233"/>
                  </a:lnTo>
                  <a:lnTo>
                    <a:pt x="509" y="226"/>
                  </a:lnTo>
                  <a:lnTo>
                    <a:pt x="528" y="220"/>
                  </a:lnTo>
                  <a:lnTo>
                    <a:pt x="545" y="215"/>
                  </a:lnTo>
                  <a:lnTo>
                    <a:pt x="564" y="211"/>
                  </a:lnTo>
                  <a:lnTo>
                    <a:pt x="583" y="207"/>
                  </a:lnTo>
                  <a:lnTo>
                    <a:pt x="603" y="204"/>
                  </a:lnTo>
                  <a:lnTo>
                    <a:pt x="622" y="201"/>
                  </a:lnTo>
                  <a:lnTo>
                    <a:pt x="598" y="122"/>
                  </a:lnTo>
                  <a:lnTo>
                    <a:pt x="581" y="124"/>
                  </a:lnTo>
                  <a:lnTo>
                    <a:pt x="564" y="128"/>
                  </a:lnTo>
                  <a:lnTo>
                    <a:pt x="546" y="131"/>
                  </a:lnTo>
                  <a:lnTo>
                    <a:pt x="529" y="135"/>
                  </a:lnTo>
                  <a:lnTo>
                    <a:pt x="513" y="139"/>
                  </a:lnTo>
                  <a:lnTo>
                    <a:pt x="496" y="144"/>
                  </a:lnTo>
                  <a:lnTo>
                    <a:pt x="481" y="150"/>
                  </a:lnTo>
                  <a:lnTo>
                    <a:pt x="465" y="154"/>
                  </a:lnTo>
                  <a:lnTo>
                    <a:pt x="450" y="161"/>
                  </a:lnTo>
                  <a:lnTo>
                    <a:pt x="435" y="168"/>
                  </a:lnTo>
                  <a:lnTo>
                    <a:pt x="420" y="175"/>
                  </a:lnTo>
                  <a:lnTo>
                    <a:pt x="406" y="182"/>
                  </a:lnTo>
                  <a:lnTo>
                    <a:pt x="392" y="190"/>
                  </a:lnTo>
                  <a:lnTo>
                    <a:pt x="379" y="198"/>
                  </a:lnTo>
                  <a:lnTo>
                    <a:pt x="367" y="206"/>
                  </a:lnTo>
                  <a:lnTo>
                    <a:pt x="355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573273" y="1496461"/>
            <a:ext cx="43823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호흡기</a:t>
            </a:r>
            <a:r>
              <a:rPr lang="ko-KR" altLang="en-US" sz="40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질병</a:t>
            </a:r>
            <a:endParaRPr lang="en-US" altLang="ko-KR" sz="40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천식 폐렴</a:t>
            </a:r>
            <a:endParaRPr lang="ko-KR" altLang="en-US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36096" y="1484784"/>
            <a:ext cx="43823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심혈관 </a:t>
            </a:r>
            <a:r>
              <a:rPr lang="ko-KR" altLang="en-US" sz="40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질병</a:t>
            </a:r>
            <a:endParaRPr lang="en-US" altLang="ko-KR" sz="40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err="1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허혈성심장질환</a:t>
            </a:r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심부전</a:t>
            </a:r>
            <a:endParaRPr lang="ko-KR" altLang="en-US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51284" y="5213518"/>
            <a:ext cx="43823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뇌 </a:t>
            </a:r>
            <a:r>
              <a:rPr lang="ko-KR" altLang="en-US" sz="40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질병</a:t>
            </a:r>
            <a:endParaRPr lang="en-US" altLang="ko-KR" sz="40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뇌졸중</a:t>
            </a:r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508104" y="5157192"/>
            <a:ext cx="43823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암</a:t>
            </a:r>
            <a:r>
              <a:rPr lang="en-US" altLang="ko-KR" sz="4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40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질병</a:t>
            </a:r>
            <a:endParaRPr lang="en-US" altLang="ko-KR" sz="40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폐암</a:t>
            </a:r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151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86513" y="3068960"/>
            <a:ext cx="8505967" cy="3456384"/>
            <a:chOff x="2119895" y="65361"/>
            <a:chExt cx="6999817" cy="27975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9895" y="116632"/>
              <a:ext cx="6999817" cy="2674243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699792" y="1443459"/>
              <a:ext cx="936104" cy="141942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664699" y="1433513"/>
              <a:ext cx="950506" cy="141942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100392" y="65361"/>
              <a:ext cx="1019320" cy="141942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rgbClr val="FF0000"/>
                  </a:solidFill>
                </a:ln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2543" y="236255"/>
            <a:ext cx="8537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                          미세먼지와</a:t>
            </a:r>
            <a:r>
              <a:rPr lang="en-US" altLang="ko-KR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질병과의 </a:t>
            </a:r>
            <a:r>
              <a:rPr lang="en-US" altLang="ko-KR" sz="2100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1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상관관계</a:t>
            </a:r>
            <a:endParaRPr lang="en-US" altLang="ko-KR" sz="21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2100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J18(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폐렴</a:t>
            </a:r>
            <a:r>
              <a:rPr lang="en-US" altLang="ko-KR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) J44(COPD) J45(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천식</a:t>
            </a:r>
            <a:r>
              <a:rPr lang="en-US" altLang="ko-KR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의 상관계수가</a:t>
            </a:r>
            <a:endParaRPr lang="en-US" altLang="ko-KR" sz="21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매우 높음을 알 수 있음</a:t>
            </a:r>
            <a:endParaRPr lang="en-US" altLang="ko-KR" sz="21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100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파란선에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100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검은점이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가까울수록 </a:t>
            </a:r>
            <a:endParaRPr lang="en-US" altLang="ko-KR" sz="21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상관관계가 </a:t>
            </a:r>
            <a:r>
              <a:rPr lang="ko-KR" altLang="en-US" sz="2100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높은것</a:t>
            </a:r>
            <a:endParaRPr lang="en-US" altLang="ko-KR" sz="21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                                      			          -- 2017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sz="2100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2100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862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22" y="3782512"/>
            <a:ext cx="8271826" cy="2778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83791"/>
            <a:ext cx="8280920" cy="33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3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404664"/>
            <a:ext cx="8247608" cy="28600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3495209"/>
            <a:ext cx="8208912" cy="30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9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34" y="548680"/>
            <a:ext cx="8712968" cy="28494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34" y="3645024"/>
            <a:ext cx="8712968" cy="29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696"/>
            <a:ext cx="7220505" cy="6861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0232" y="1844824"/>
            <a:ext cx="24837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질환별</a:t>
            </a:r>
            <a:r>
              <a:rPr lang="ko-KR" altLang="en-US" sz="3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3600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3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조기 사망률</a:t>
            </a:r>
            <a:endParaRPr lang="en-US" altLang="ko-KR" sz="36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초미세먼지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농도와 조기사망률의 상관관계임</a:t>
            </a:r>
            <a:endParaRPr lang="ko-KR" altLang="en-US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776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660232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출처</a:t>
            </a:r>
            <a:r>
              <a:rPr lang="ko-KR" altLang="en-US" dirty="0" smtClean="0">
                <a:solidFill>
                  <a:srgbClr val="C3A37D"/>
                </a:solidFill>
                <a:latin typeface="Helvetica75" pitchFamily="34" charset="0"/>
              </a:rPr>
              <a:t> </a:t>
            </a:r>
            <a:r>
              <a:rPr lang="en-US" altLang="ko-KR" dirty="0" smtClean="0">
                <a:solidFill>
                  <a:srgbClr val="C3A37D"/>
                </a:solidFill>
                <a:latin typeface="Helvetica75" pitchFamily="34" charset="0"/>
              </a:rPr>
              <a:t>: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연합뉴스</a:t>
            </a:r>
            <a:r>
              <a:rPr lang="en-US" altLang="ko-KR" dirty="0" smtClean="0">
                <a:solidFill>
                  <a:srgbClr val="C3A37D"/>
                </a:solidFill>
                <a:latin typeface="Helvetica75" pitchFamily="34" charset="0"/>
              </a:rPr>
              <a:t>TV</a:t>
            </a:r>
            <a:endParaRPr lang="ko-KR" altLang="en-US" dirty="0">
              <a:solidFill>
                <a:srgbClr val="C3A37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6093296"/>
            <a:ext cx="1274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6F5F3"/>
                </a:solidFill>
                <a:latin typeface="나눔고딕 ExtraBold" pitchFamily="50" charset="-127"/>
                <a:ea typeface="나눔고딕 ExtraBold" pitchFamily="50" charset="-127"/>
                <a:cs typeface="Levenim MT" pitchFamily="2" charset="-79"/>
              </a:rPr>
              <a:t>중국 베이징 예술가 왕이 </a:t>
            </a:r>
            <a:r>
              <a:rPr lang="en-US" altLang="ko-KR" dirty="0" smtClean="0">
                <a:solidFill>
                  <a:srgbClr val="F6F5F3"/>
                </a:solidFill>
                <a:latin typeface="나눔고딕 ExtraBold" pitchFamily="50" charset="-127"/>
                <a:ea typeface="나눔고딕 ExtraBold" pitchFamily="50" charset="-127"/>
                <a:cs typeface="Levenim MT" pitchFamily="2" charset="-79"/>
              </a:rPr>
              <a:t>100</a:t>
            </a:r>
            <a:r>
              <a:rPr lang="ko-KR" altLang="en-US" dirty="0" err="1" smtClean="0">
                <a:solidFill>
                  <a:srgbClr val="F6F5F3"/>
                </a:solidFill>
                <a:latin typeface="나눔고딕 ExtraBold" pitchFamily="50" charset="-127"/>
                <a:ea typeface="나눔고딕 ExtraBold" pitchFamily="50" charset="-127"/>
                <a:cs typeface="Levenim MT" pitchFamily="2" charset="-79"/>
              </a:rPr>
              <a:t>일동안</a:t>
            </a:r>
            <a:r>
              <a:rPr lang="ko-KR" altLang="en-US" dirty="0" smtClean="0">
                <a:solidFill>
                  <a:srgbClr val="F6F5F3"/>
                </a:solidFill>
                <a:latin typeface="나눔고딕 ExtraBold" pitchFamily="50" charset="-127"/>
                <a:ea typeface="나눔고딕 ExtraBold" pitchFamily="50" charset="-127"/>
                <a:cs typeface="Levenim MT" pitchFamily="2" charset="-79"/>
              </a:rPr>
              <a:t> 청소기로 모은 미세먼지로 만든 벽돌</a:t>
            </a:r>
            <a:endParaRPr lang="ko-KR" altLang="en-US" dirty="0">
              <a:solidFill>
                <a:srgbClr val="F6F5F3"/>
              </a:solidFill>
              <a:latin typeface="나눔고딕 ExtraBold" pitchFamily="50" charset="-127"/>
              <a:ea typeface="나눔고딕 ExtraBold" pitchFamily="50" charset="-127"/>
              <a:cs typeface="Levenim MT" pitchFamily="2" charset="-79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2" y="-99392"/>
            <a:ext cx="914400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10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50897"/>
            <a:ext cx="5219894" cy="2846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1" y="2737328"/>
            <a:ext cx="5904655" cy="24918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5157192"/>
            <a:ext cx="5927824" cy="15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73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476672"/>
            <a:ext cx="26642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질병별</a:t>
            </a:r>
            <a:r>
              <a:rPr lang="ko-KR" altLang="en-US" sz="2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연령분포</a:t>
            </a:r>
            <a:endParaRPr lang="en-US" altLang="ko-KR" sz="24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폐렴은 어린이가 많이 걸리고 </a:t>
            </a:r>
            <a:r>
              <a:rPr lang="en-US" altLang="ko-KR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COPD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는 노인이 </a:t>
            </a:r>
            <a:r>
              <a:rPr lang="ko-KR" altLang="en-US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많이걸림을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알 수 있음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           --2017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3384377"/>
            <a:ext cx="3853447" cy="3356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6585" y="116632"/>
            <a:ext cx="3515655" cy="3312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86" y="3135906"/>
            <a:ext cx="3977159" cy="36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70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65713"/>
            <a:ext cx="6803204" cy="3363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5" y="3529967"/>
            <a:ext cx="6803204" cy="3211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22569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10</a:t>
            </a: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</a:t>
            </a:r>
            <a:r>
              <a:rPr lang="ko-KR" altLang="en-US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어린이집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분포</a:t>
            </a:r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2018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2.5</a:t>
            </a: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580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91467"/>
            <a:ext cx="6934136" cy="3337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3528392"/>
            <a:ext cx="6934136" cy="3212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0"/>
            <a:ext cx="22569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10</a:t>
            </a: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</a:t>
            </a:r>
            <a:r>
              <a:rPr lang="ko-KR" altLang="en-US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경로</a:t>
            </a:r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당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분포</a:t>
            </a:r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2018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2.5</a:t>
            </a: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76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dirty="0" smtClean="0">
                <a:solidFill>
                  <a:schemeClr val="bg1"/>
                </a:solidFill>
              </a:rPr>
              <a:t>5. </a:t>
            </a:r>
            <a:r>
              <a:rPr lang="ko-KR" altLang="en-US" sz="13800" dirty="0" smtClean="0">
                <a:solidFill>
                  <a:schemeClr val="bg1"/>
                </a:solidFill>
              </a:rPr>
              <a:t>판매</a:t>
            </a:r>
            <a:endParaRPr lang="ko-KR" alt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7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6" y="0"/>
            <a:ext cx="9142544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4" y="0"/>
            <a:ext cx="6038603" cy="68853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401057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37048" y="3861048"/>
            <a:ext cx="6480720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8100000" algn="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미세먼지 많은 날엔 삼겹살을 먹어라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? ‘NO’</a:t>
            </a:r>
          </a:p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오히려 돼지고기처럼 지방 함량이 높은 음식을 많이 먹으면 미세먼지 속에 들어 있는 지용성 유해물질의 체내 흡수율을 증가시킨다는 연구 결과도 있습니다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464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269" y="0"/>
            <a:ext cx="7126732" cy="4725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3350" y="5373216"/>
            <a:ext cx="626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3"/>
              </a:rPr>
              <a:t>최초의 환경위성 천리안</a:t>
            </a:r>
            <a:r>
              <a:rPr lang="en-US" altLang="ko-KR" dirty="0" smtClean="0">
                <a:hlinkClick r:id="rId3"/>
              </a:rPr>
              <a:t>2B</a:t>
            </a:r>
            <a:r>
              <a:rPr lang="ko-KR" altLang="en-US" dirty="0" smtClean="0">
                <a:hlinkClick r:id="rId3"/>
              </a:rPr>
              <a:t>관련 뉴스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573609" y="472514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4"/>
              </a:rPr>
              <a:t>노후 </a:t>
            </a:r>
            <a:r>
              <a:rPr lang="ko-KR" altLang="en-US" dirty="0" err="1" smtClean="0">
                <a:hlinkClick r:id="rId4"/>
              </a:rPr>
              <a:t>경유차</a:t>
            </a:r>
            <a:r>
              <a:rPr lang="ko-KR" altLang="en-US" dirty="0" smtClean="0">
                <a:hlinkClick r:id="rId4"/>
              </a:rPr>
              <a:t> 관련 뉴스</a:t>
            </a:r>
            <a:endParaRPr lang="en-US" altLang="ko-KR" dirty="0" smtClean="0"/>
          </a:p>
        </p:txBody>
      </p:sp>
      <p:sp>
        <p:nvSpPr>
          <p:cNvPr id="7" name="TextBox 6">
            <a:hlinkClick r:id="rId5"/>
          </p:cNvPr>
          <p:cNvSpPr txBox="1"/>
          <p:nvPr/>
        </p:nvSpPr>
        <p:spPr>
          <a:xfrm>
            <a:off x="2595876" y="60212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5"/>
              </a:rPr>
              <a:t>삼성 미세먼지연구소 신설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580112" y="472514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6"/>
              </a:rPr>
              <a:t>공기청정기 </a:t>
            </a:r>
            <a:r>
              <a:rPr lang="ko-KR" altLang="en-US" dirty="0" err="1" smtClean="0">
                <a:hlinkClick r:id="rId6"/>
              </a:rPr>
              <a:t>렌탈뉴스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2160" y="60212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7"/>
              </a:rPr>
              <a:t>공기청정기 브랜드가치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88224" y="530120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8"/>
              </a:rPr>
              <a:t>공기청정기 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32116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1750782859"/>
              </p:ext>
            </p:extLst>
          </p:nvPr>
        </p:nvGraphicFramePr>
        <p:xfrm>
          <a:off x="-143958" y="397272"/>
          <a:ext cx="6918474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직선 연결선 7"/>
          <p:cNvCxnSpPr/>
          <p:nvPr/>
        </p:nvCxnSpPr>
        <p:spPr>
          <a:xfrm rot="16200000" flipV="1">
            <a:off x="5544108" y="4329100"/>
            <a:ext cx="576064" cy="648072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10800000">
            <a:off x="6156177" y="4941168"/>
            <a:ext cx="648072" cy="0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56176" y="450912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482304"/>
                  </a:solidFill>
                </a:ln>
              </a:rPr>
              <a:t>4%</a:t>
            </a:r>
            <a:endParaRPr lang="ko-KR" altLang="en-US" dirty="0">
              <a:ln>
                <a:solidFill>
                  <a:srgbClr val="482304"/>
                </a:solidFill>
              </a:ln>
            </a:endParaRP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4031940" y="5481229"/>
            <a:ext cx="576064" cy="648072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644008" y="6093296"/>
            <a:ext cx="648072" cy="0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44008" y="573325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482304"/>
                  </a:solidFill>
                </a:ln>
              </a:rPr>
              <a:t>15%</a:t>
            </a:r>
            <a:endParaRPr lang="ko-KR" altLang="en-US" dirty="0">
              <a:ln>
                <a:solidFill>
                  <a:srgbClr val="482304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2449" y="261803"/>
            <a:ext cx="23789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판매타겟층</a:t>
            </a:r>
            <a:endParaRPr lang="en-US" altLang="ko-KR" sz="3600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4050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세대에 판매</a:t>
            </a:r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근로자가구주 </a:t>
            </a:r>
            <a:r>
              <a:rPr lang="en-US" altLang="ko-KR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46.27</a:t>
            </a:r>
            <a:r>
              <a:rPr lang="ko-KR" altLang="en-US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세</a:t>
            </a:r>
            <a:endParaRPr lang="en-US" altLang="ko-KR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가정용품에 지출하는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비율이 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4</a:t>
            </a:r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%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밖에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되지않음을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알 수 있음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다른거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절약해서 살 수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있을듯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출처 </a:t>
            </a:r>
            <a:r>
              <a:rPr lang="en-US" altLang="ko-KR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통계청</a:t>
            </a:r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24871" y="4941168"/>
            <a:ext cx="11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rgbClr val="482304"/>
                  </a:solidFill>
                </a:ln>
              </a:rPr>
              <a:t>가정용</a:t>
            </a:r>
            <a:r>
              <a:rPr lang="ko-KR" altLang="en-US" dirty="0">
                <a:ln>
                  <a:solidFill>
                    <a:srgbClr val="482304"/>
                  </a:solidFill>
                </a:ln>
              </a:rPr>
              <a:t>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4008" y="60932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rgbClr val="482304"/>
                  </a:solidFill>
                </a:ln>
              </a:rPr>
              <a:t>교</a:t>
            </a:r>
            <a:r>
              <a:rPr lang="ko-KR" altLang="en-US" dirty="0">
                <a:ln>
                  <a:solidFill>
                    <a:srgbClr val="482304"/>
                  </a:solidFill>
                </a:ln>
              </a:rPr>
              <a:t>통</a:t>
            </a:r>
          </a:p>
        </p:txBody>
      </p:sp>
    </p:spTree>
    <p:extLst>
      <p:ext uri="{BB962C8B-B14F-4D97-AF65-F5344CB8AC3E}">
        <p14:creationId xmlns:p14="http://schemas.microsoft.com/office/powerpoint/2010/main" val="3401711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7784" y="55172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Bgroup.ml</a:t>
            </a:r>
            <a:r>
              <a:rPr lang="ko-KR" altLang="en-US" dirty="0" smtClean="0"/>
              <a:t>홈페이지 활용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pdf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인쇄물로 활용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836712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대기오염이 </a:t>
            </a:r>
            <a:r>
              <a:rPr lang="ko-KR" altLang="en-US" dirty="0" err="1" smtClean="0"/>
              <a:t>심한지역이나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공장많은곳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지역타겟팅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헤파필터등급</a:t>
            </a:r>
            <a:r>
              <a:rPr lang="en-US" altLang="ko-KR" dirty="0" smtClean="0"/>
              <a:t>(11,13)</a:t>
            </a:r>
            <a:r>
              <a:rPr lang="ko-KR" altLang="en-US" dirty="0" smtClean="0"/>
              <a:t>이상 제품 </a:t>
            </a:r>
            <a:r>
              <a:rPr lang="ko-KR" altLang="en-US" dirty="0" err="1" smtClean="0"/>
              <a:t>가격별</a:t>
            </a:r>
            <a:r>
              <a:rPr lang="ko-KR" altLang="en-US" dirty="0" smtClean="0"/>
              <a:t> 분류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설문조사등으로</a:t>
            </a:r>
            <a:r>
              <a:rPr lang="ko-KR" altLang="en-US" dirty="0"/>
              <a:t> 고객들의 </a:t>
            </a:r>
            <a:r>
              <a:rPr lang="ko-KR" altLang="en-US" dirty="0" err="1"/>
              <a:t>생각듣고</a:t>
            </a:r>
            <a:r>
              <a:rPr lang="ko-KR" altLang="en-US" dirty="0"/>
              <a:t> 판매전략수립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전단지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광고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sns</a:t>
            </a:r>
            <a:r>
              <a:rPr lang="ko-KR" altLang="en-US" dirty="0" smtClean="0"/>
              <a:t>홍보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유투브광고</a:t>
            </a:r>
            <a:r>
              <a:rPr lang="en-US" altLang="ko-KR" dirty="0"/>
              <a:t> </a:t>
            </a:r>
            <a:r>
              <a:rPr lang="ko-KR" altLang="en-US" dirty="0" smtClean="0"/>
              <a:t>등 방안제시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홈페이지등으로</a:t>
            </a:r>
            <a:r>
              <a:rPr lang="ko-KR" altLang="en-US" dirty="0" smtClean="0"/>
              <a:t> 고객들이 계속 </a:t>
            </a:r>
            <a:r>
              <a:rPr lang="ko-KR" altLang="en-US" dirty="0" err="1" smtClean="0"/>
              <a:t>접근할수있게해서</a:t>
            </a:r>
            <a:endParaRPr lang="en-US" altLang="ko-KR" dirty="0"/>
          </a:p>
          <a:p>
            <a:r>
              <a:rPr lang="ko-KR" altLang="en-US" dirty="0" smtClean="0"/>
              <a:t>익숙해지고 </a:t>
            </a:r>
            <a:r>
              <a:rPr lang="ko-KR" altLang="en-US" dirty="0" err="1" smtClean="0"/>
              <a:t>입소문도나게하고</a:t>
            </a:r>
            <a:r>
              <a:rPr lang="ko-KR" altLang="en-US" dirty="0" smtClean="0"/>
              <a:t> 잘 팔리면 세일이라던가 이벤트 하는 방안도 </a:t>
            </a:r>
            <a:r>
              <a:rPr lang="ko-KR" altLang="en-US" dirty="0" err="1" smtClean="0"/>
              <a:t>고려해볼것</a:t>
            </a:r>
            <a:r>
              <a:rPr lang="ko-KR" altLang="en-US" dirty="0" smtClean="0"/>
              <a:t> 지금 잘 안 </a:t>
            </a:r>
            <a:r>
              <a:rPr lang="ko-KR" altLang="en-US" dirty="0" err="1" smtClean="0"/>
              <a:t>팔리는건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안 </a:t>
            </a:r>
            <a:r>
              <a:rPr lang="ko-KR" altLang="en-US" dirty="0" err="1" smtClean="0"/>
              <a:t>와닿아서</a:t>
            </a:r>
            <a:r>
              <a:rPr lang="ko-KR" altLang="en-US" dirty="0" smtClean="0"/>
              <a:t> 안 익숙해서 </a:t>
            </a:r>
            <a:r>
              <a:rPr lang="ko-KR" altLang="en-US" dirty="0" err="1" smtClean="0"/>
              <a:t>이런거라</a:t>
            </a:r>
            <a:r>
              <a:rPr lang="ko-KR" altLang="en-US" dirty="0" smtClean="0"/>
              <a:t> 남이사면 </a:t>
            </a:r>
            <a:r>
              <a:rPr lang="ko-KR" altLang="en-US" dirty="0" err="1" smtClean="0"/>
              <a:t>따라살가능성큼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94162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07" y="0"/>
            <a:ext cx="9149308" cy="50916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4524" y="6441991"/>
            <a:ext cx="556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3"/>
              </a:rPr>
              <a:t>공기청정기 </a:t>
            </a:r>
            <a:r>
              <a:rPr lang="en-US" altLang="ko-KR" dirty="0" smtClean="0">
                <a:hlinkClick r:id="rId3"/>
              </a:rPr>
              <a:t>CF LG </a:t>
            </a:r>
            <a:r>
              <a:rPr lang="ko-KR" altLang="en-US" dirty="0" smtClean="0">
                <a:hlinkClick r:id="rId3"/>
              </a:rPr>
              <a:t>건강가전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2724" y="5517232"/>
            <a:ext cx="940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TV</a:t>
            </a:r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광고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콘티 </a:t>
            </a:r>
            <a:r>
              <a:rPr lang="ko-KR" altLang="en-US" dirty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어린이와 노인 둘 </a:t>
            </a:r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다 </a:t>
            </a:r>
            <a:r>
              <a:rPr lang="ko-KR" altLang="en-US" dirty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화목하게 </a:t>
            </a:r>
            <a:r>
              <a:rPr lang="ko-KR" altLang="en-US" dirty="0" err="1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숨쉴수있는</a:t>
            </a:r>
            <a:r>
              <a:rPr lang="ko-KR" altLang="en-US" dirty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모습</a:t>
            </a:r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298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5563" y="1265589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9552" y="3943231"/>
            <a:ext cx="212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elvetica75" pitchFamily="34" charset="0"/>
              </a:rPr>
              <a:t>TEST </a:t>
            </a:r>
            <a:r>
              <a:rPr lang="en-US" altLang="ko-KR" dirty="0" err="1" smtClean="0">
                <a:latin typeface="Helvetica75" pitchFamily="34" charset="0"/>
              </a:rPr>
              <a:t>TEST</a:t>
            </a:r>
            <a:r>
              <a:rPr lang="en-US" altLang="ko-KR" dirty="0" smtClean="0">
                <a:latin typeface="Helvetica75" pitchFamily="34" charset="0"/>
              </a:rPr>
              <a:t> </a:t>
            </a:r>
            <a:r>
              <a:rPr lang="en-US" altLang="ko-KR" dirty="0" err="1" smtClean="0">
                <a:solidFill>
                  <a:srgbClr val="C3A37D"/>
                </a:solidFill>
                <a:latin typeface="Helvetica75" pitchFamily="34" charset="0"/>
              </a:rPr>
              <a:t>TEST</a:t>
            </a:r>
            <a:endParaRPr lang="ko-KR" altLang="en-US" dirty="0">
              <a:solidFill>
                <a:srgbClr val="C3A37D"/>
              </a:solidFill>
              <a:latin typeface="Helvetica75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01787" y="3933056"/>
            <a:ext cx="212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elvetica75" pitchFamily="34" charset="0"/>
              </a:rPr>
              <a:t>TEST </a:t>
            </a:r>
            <a:r>
              <a:rPr lang="en-US" altLang="ko-KR" dirty="0" err="1">
                <a:latin typeface="Helvetica75" pitchFamily="34" charset="0"/>
              </a:rPr>
              <a:t>TEST</a:t>
            </a:r>
            <a:r>
              <a:rPr lang="en-US" altLang="ko-KR" dirty="0">
                <a:latin typeface="Helvetica75" pitchFamily="34" charset="0"/>
              </a:rPr>
              <a:t> </a:t>
            </a:r>
            <a:r>
              <a:rPr lang="en-US" altLang="ko-KR" dirty="0" err="1">
                <a:solidFill>
                  <a:srgbClr val="C3A37D"/>
                </a:solidFill>
                <a:latin typeface="Helvetica75" pitchFamily="34" charset="0"/>
              </a:rPr>
              <a:t>TEST</a:t>
            </a:r>
            <a:endParaRPr lang="ko-KR" altLang="en-US" dirty="0">
              <a:solidFill>
                <a:srgbClr val="C3A37D"/>
              </a:solidFill>
              <a:latin typeface="Helvetica75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88224" y="3933056"/>
            <a:ext cx="212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elvetica75" pitchFamily="34" charset="0"/>
              </a:rPr>
              <a:t>TEST </a:t>
            </a:r>
            <a:r>
              <a:rPr lang="en-US" altLang="ko-KR" dirty="0" err="1">
                <a:latin typeface="Helvetica75" pitchFamily="34" charset="0"/>
              </a:rPr>
              <a:t>TEST</a:t>
            </a:r>
            <a:r>
              <a:rPr lang="en-US" altLang="ko-KR" dirty="0">
                <a:latin typeface="Helvetica75" pitchFamily="34" charset="0"/>
              </a:rPr>
              <a:t> </a:t>
            </a:r>
            <a:r>
              <a:rPr lang="en-US" altLang="ko-KR" dirty="0" err="1">
                <a:solidFill>
                  <a:srgbClr val="C3A37D"/>
                </a:solidFill>
                <a:latin typeface="Helvetica75" pitchFamily="34" charset="0"/>
              </a:rPr>
              <a:t>TEST</a:t>
            </a:r>
            <a:endParaRPr lang="ko-KR" altLang="en-US" dirty="0">
              <a:solidFill>
                <a:srgbClr val="C3A37D"/>
              </a:solidFill>
              <a:latin typeface="Helvetica75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32413" y="1232435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39262" y="1249012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4606" y="4699315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박성용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/>
          </a:p>
          <a:p>
            <a:r>
              <a:rPr lang="en-US" altLang="ko-KR" dirty="0" smtClean="0">
                <a:latin typeface="Helvetica75" pitchFamily="34" charset="0"/>
              </a:rPr>
              <a:t>PM(Project Manager)</a:t>
            </a:r>
          </a:p>
          <a:p>
            <a:r>
              <a:rPr lang="en-US" altLang="ko-KR" dirty="0" smtClean="0">
                <a:latin typeface="Helvetica75" pitchFamily="34" charset="0"/>
              </a:rPr>
              <a:t>IDEATION, PPT</a:t>
            </a:r>
            <a:endParaRPr lang="en-US" altLang="ko-KR" dirty="0">
              <a:latin typeface="Helvetica75" pitchFamily="34" charset="0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자료수집 및 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전처리 담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당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Helvetica75" pitchFamily="34" charset="0"/>
              </a:rPr>
              <a:t> 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1880" y="4699315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국동민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endParaRPr lang="en-US" altLang="ko-KR" dirty="0" smtClean="0"/>
          </a:p>
          <a:p>
            <a:r>
              <a:rPr lang="en-US" altLang="ko-KR" dirty="0" smtClean="0">
                <a:latin typeface="Helvetica75" pitchFamily="34" charset="0"/>
              </a:rPr>
              <a:t>Ideation</a:t>
            </a:r>
            <a:endParaRPr lang="en-US" altLang="ko-KR" dirty="0">
              <a:latin typeface="Helvetica75" pitchFamily="34" charset="0"/>
            </a:endParaRPr>
          </a:p>
          <a:p>
            <a:r>
              <a:rPr lang="ko-KR" altLang="en-US" dirty="0">
                <a:latin typeface="a아띠" pitchFamily="18" charset="-127"/>
                <a:ea typeface="a아띠" pitchFamily="18" charset="-127"/>
              </a:rPr>
              <a:t>자료수집 및 전처리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r>
              <a:rPr lang="en-US" altLang="ko-KR" dirty="0">
                <a:latin typeface="Helvetica75" pitchFamily="34" charset="0"/>
              </a:rPr>
              <a:t>PM, PPT </a:t>
            </a:r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담당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0192" y="4699315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김현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endParaRPr lang="en-US" altLang="ko-KR" dirty="0" smtClean="0"/>
          </a:p>
          <a:p>
            <a:r>
              <a:rPr lang="en-US" altLang="ko-KR" dirty="0" smtClean="0">
                <a:latin typeface="Helvetica75" pitchFamily="34" charset="0"/>
              </a:rPr>
              <a:t>Ideation</a:t>
            </a:r>
            <a:endParaRPr lang="en-US" altLang="ko-KR" dirty="0">
              <a:latin typeface="Helvetica75" pitchFamily="34" charset="0"/>
            </a:endParaRPr>
          </a:p>
          <a:p>
            <a:r>
              <a:rPr lang="ko-KR" altLang="en-US" dirty="0">
                <a:latin typeface="a아띠" pitchFamily="18" charset="-127"/>
                <a:ea typeface="a아띠" pitchFamily="18" charset="-127"/>
              </a:rPr>
              <a:t>자료수집 및 전처리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r>
              <a:rPr lang="en-US" altLang="ko-KR" dirty="0">
                <a:latin typeface="Helvetica75" pitchFamily="34" charset="0"/>
              </a:rPr>
              <a:t>PM, PPT </a:t>
            </a:r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담당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02" y="1042024"/>
            <a:ext cx="3284472" cy="24633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50" y="1008870"/>
            <a:ext cx="3284472" cy="24633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198" y="1094010"/>
            <a:ext cx="3284472" cy="24633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97" y="1051440"/>
            <a:ext cx="3284472" cy="246335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5845" y="1008870"/>
            <a:ext cx="3284472" cy="24633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193" y="1094010"/>
            <a:ext cx="3284472" cy="24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7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95736" y="188640"/>
            <a:ext cx="6840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출처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OECD stats</a:t>
            </a:r>
          </a:p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국립환경과학원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조선일보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MBC</a:t>
            </a:r>
          </a:p>
          <a:p>
            <a:r>
              <a:rPr lang="ko-KR" altLang="en-US" dirty="0" err="1" smtClean="0">
                <a:latin typeface="나눔스퀘어 ExtraBold" pitchFamily="50" charset="-127"/>
                <a:ea typeface="나눔스퀘어 ExtraBold" pitchFamily="50" charset="-127"/>
              </a:rPr>
              <a:t>해럴드뉴스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Addressing </a:t>
            </a:r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Global Mortality from Ambient 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PM2.5</a:t>
            </a:r>
          </a:p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경북일보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Msn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뉴스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Health </a:t>
            </a:r>
            <a:r>
              <a:rPr lang="en-US" altLang="ko-KR" b="1" dirty="0">
                <a:latin typeface="나눔스퀘어 ExtraBold" pitchFamily="50" charset="-127"/>
                <a:ea typeface="나눔스퀘어 ExtraBold" pitchFamily="50" charset="-127"/>
              </a:rPr>
              <a:t>Effects of Particulate 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Matter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016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22"/>
            <a:ext cx="9155620" cy="69528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직사각형 3"/>
          <p:cNvSpPr/>
          <p:nvPr/>
        </p:nvSpPr>
        <p:spPr>
          <a:xfrm>
            <a:off x="0" y="-8844"/>
            <a:ext cx="9144000" cy="695739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87624" y="2152281"/>
            <a:ext cx="9145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rgbClr val="F6F5F3"/>
                </a:solidFill>
                <a:latin typeface="Helvetica75" pitchFamily="34" charset="0"/>
              </a:rPr>
              <a:t>THANK YOU </a:t>
            </a:r>
          </a:p>
          <a:p>
            <a:r>
              <a:rPr lang="en-US" altLang="ko-KR" sz="6600" dirty="0" smtClean="0">
                <a:solidFill>
                  <a:srgbClr val="C3A37D"/>
                </a:solidFill>
                <a:latin typeface="Helvetica75" pitchFamily="34" charset="0"/>
              </a:rPr>
              <a:t>FOR WATCHING</a:t>
            </a:r>
            <a:endParaRPr lang="ko-KR" altLang="en-US" sz="6600" dirty="0">
              <a:solidFill>
                <a:srgbClr val="C3A37D"/>
              </a:solidFill>
              <a:latin typeface="Helvetica7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758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"/>
          <a:stretch/>
        </p:blipFill>
        <p:spPr>
          <a:xfrm>
            <a:off x="0" y="0"/>
            <a:ext cx="918342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918342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1. </a:t>
            </a:r>
            <a:r>
              <a:rPr lang="ko-KR" altLang="en-US" sz="8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국내</a:t>
            </a:r>
            <a:endParaRPr lang="ko-KR" altLang="en-US" sz="7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1601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980728"/>
            <a:ext cx="8640960" cy="56797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6238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272727"/>
                </a:solidFill>
                <a:latin typeface="Helvetica75" pitchFamily="34" charset="0"/>
              </a:rPr>
              <a:t>   OECD </a:t>
            </a:r>
            <a:r>
              <a:rPr lang="en-US" altLang="ko-KR" sz="3600" dirty="0" smtClean="0">
                <a:solidFill>
                  <a:srgbClr val="C3A37D"/>
                </a:solidFill>
                <a:latin typeface="Helvetica75" pitchFamily="34" charset="0"/>
              </a:rPr>
              <a:t>PM2.5   - 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한국이 높은 편인걸 알 수 있음</a:t>
            </a:r>
            <a:endParaRPr lang="en-US" altLang="ko-KR" dirty="0" smtClean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759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2912549890"/>
              </p:ext>
            </p:extLst>
          </p:nvPr>
        </p:nvGraphicFramePr>
        <p:xfrm>
          <a:off x="251520" y="342528"/>
          <a:ext cx="2952328" cy="2582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3291875235"/>
              </p:ext>
            </p:extLst>
          </p:nvPr>
        </p:nvGraphicFramePr>
        <p:xfrm>
          <a:off x="205224" y="4008260"/>
          <a:ext cx="2926616" cy="2491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43808" y="3284984"/>
            <a:ext cx="33123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국외기여</a:t>
            </a:r>
            <a:r>
              <a:rPr lang="ko-KR" altLang="en-US" sz="2800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도</a:t>
            </a:r>
            <a:r>
              <a:rPr lang="en-US" altLang="ko-KR" sz="2800" dirty="0" smtClean="0">
                <a:solidFill>
                  <a:srgbClr val="F6F5F3"/>
                </a:solidFill>
                <a:latin typeface="Helvetica75" pitchFamily="34" charset="0"/>
              </a:rPr>
              <a:t> </a:t>
            </a:r>
            <a:r>
              <a:rPr lang="en-US" altLang="ko-KR" sz="2800" dirty="0" smtClean="0">
                <a:solidFill>
                  <a:srgbClr val="C3A37D"/>
                </a:solidFill>
                <a:latin typeface="Helvetica75" pitchFamily="34" charset="0"/>
              </a:rPr>
              <a:t>DEMO</a:t>
            </a:r>
          </a:p>
          <a:p>
            <a:endParaRPr lang="en-US" altLang="ko-KR" sz="1600" dirty="0">
              <a:solidFill>
                <a:srgbClr val="F6F5F3"/>
              </a:solidFill>
            </a:endParaRPr>
          </a:p>
          <a:p>
            <a:r>
              <a:rPr lang="ko-KR" altLang="en-US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국외영향이 매우 큼을 알 수 있음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6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출처 </a:t>
            </a:r>
            <a:r>
              <a:rPr lang="en-US" altLang="ko-KR" sz="1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:</a:t>
            </a:r>
            <a:r>
              <a:rPr lang="ko-KR" altLang="en-US" sz="1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국립 환경과학원</a:t>
            </a:r>
            <a:endParaRPr lang="en-US" altLang="ko-KR" sz="16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ko-KR" altLang="en-US" sz="1600" dirty="0">
              <a:solidFill>
                <a:srgbClr val="F6F5F3"/>
              </a:solidFill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086342828"/>
              </p:ext>
            </p:extLst>
          </p:nvPr>
        </p:nvGraphicFramePr>
        <p:xfrm>
          <a:off x="2843808" y="681082"/>
          <a:ext cx="3024336" cy="2459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2505809884"/>
              </p:ext>
            </p:extLst>
          </p:nvPr>
        </p:nvGraphicFramePr>
        <p:xfrm>
          <a:off x="5868144" y="4008259"/>
          <a:ext cx="3096344" cy="266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40559976"/>
              </p:ext>
            </p:extLst>
          </p:nvPr>
        </p:nvGraphicFramePr>
        <p:xfrm>
          <a:off x="-3564904" y="5169490"/>
          <a:ext cx="2592288" cy="226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1724362004"/>
              </p:ext>
            </p:extLst>
          </p:nvPr>
        </p:nvGraphicFramePr>
        <p:xfrm>
          <a:off x="5580112" y="681082"/>
          <a:ext cx="3377781" cy="2747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55576" y="34252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2018-11-24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400825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2018-11-25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51920" y="62068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2018-11-26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60232" y="387282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2018-11-28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8224" y="49815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2018-11-27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51920" y="5898758"/>
            <a:ext cx="504056" cy="216024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4973588" y="5898758"/>
            <a:ext cx="504056" cy="216024"/>
          </a:xfrm>
          <a:prstGeom prst="rect">
            <a:avLst/>
          </a:prstGeom>
          <a:solidFill>
            <a:srgbClr val="34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2"/>
          <p:cNvSpPr txBox="1"/>
          <p:nvPr/>
        </p:nvSpPr>
        <p:spPr>
          <a:xfrm>
            <a:off x="3851920" y="633080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국내 </a:t>
            </a:r>
            <a:r>
              <a:rPr lang="ko-KR" altLang="en-US" sz="16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        </a:t>
            </a:r>
            <a:r>
              <a:rPr lang="ko-KR" altLang="en-US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국외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4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634459"/>
            <a:ext cx="8424936" cy="6024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15588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중국 화북 지역 스모그</a:t>
            </a:r>
            <a:r>
              <a:rPr lang="en-US" altLang="ko-KR" sz="2000" b="1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600" b="1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중국이 스모그가 심한 이유를 알 수 있음</a:t>
            </a:r>
            <a:endParaRPr lang="en-US" altLang="ko-KR" sz="1600" b="1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>
                <a:solidFill>
                  <a:srgbClr val="F6F5F3"/>
                </a:solidFill>
                <a:latin typeface="Helvetica75" pitchFamily="34" charset="0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Helvetica75" pitchFamily="34" charset="0"/>
              </a:rPr>
              <a:t>                                                                                                             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출처 </a:t>
            </a:r>
            <a:r>
              <a:rPr lang="en-US" altLang="ko-KR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조선일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보</a:t>
            </a:r>
          </a:p>
        </p:txBody>
      </p:sp>
    </p:spTree>
    <p:extLst>
      <p:ext uri="{BB962C8B-B14F-4D97-AF65-F5344CB8AC3E}">
        <p14:creationId xmlns:p14="http://schemas.microsoft.com/office/powerpoint/2010/main" val="324178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9256" y="2794630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00027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목</a:t>
            </a:r>
            <a:r>
              <a:rPr lang="ko-KR" altLang="en-US" sz="4400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7" y="-27384"/>
            <a:ext cx="9144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2. </a:t>
            </a:r>
            <a:r>
              <a:rPr lang="ko-KR" altLang="en-US" sz="13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국내</a:t>
            </a:r>
            <a:endParaRPr lang="ko-KR" altLang="en-US" sz="13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223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1672</TotalTime>
  <Words>706</Words>
  <Application>Microsoft Office PowerPoint</Application>
  <PresentationFormat>화면 슬라이드 쇼(4:3)</PresentationFormat>
  <Paragraphs>243</Paragraphs>
  <Slides>41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100</cp:revision>
  <dcterms:created xsi:type="dcterms:W3CDTF">2019-01-10T02:16:55Z</dcterms:created>
  <dcterms:modified xsi:type="dcterms:W3CDTF">2019-01-18T07:07:36Z</dcterms:modified>
</cp:coreProperties>
</file>